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  <p:sldMasterId id="2147483656" r:id="rId2"/>
    <p:sldMasterId id="2147483654" r:id="rId3"/>
  </p:sldMasterIdLst>
  <p:sldIdLst>
    <p:sldId id="322" r:id="rId4"/>
    <p:sldId id="323" r:id="rId5"/>
    <p:sldId id="325" r:id="rId6"/>
    <p:sldId id="340" r:id="rId7"/>
    <p:sldId id="328" r:id="rId8"/>
    <p:sldId id="342" r:id="rId9"/>
    <p:sldId id="335" r:id="rId10"/>
    <p:sldId id="326" r:id="rId11"/>
    <p:sldId id="331" r:id="rId12"/>
    <p:sldId id="332" r:id="rId13"/>
    <p:sldId id="333" r:id="rId14"/>
    <p:sldId id="337" r:id="rId15"/>
    <p:sldId id="336" r:id="rId16"/>
    <p:sldId id="338" r:id="rId17"/>
    <p:sldId id="327" r:id="rId18"/>
    <p:sldId id="339" r:id="rId19"/>
    <p:sldId id="343" r:id="rId20"/>
    <p:sldId id="344" r:id="rId21"/>
    <p:sldId id="345" r:id="rId22"/>
    <p:sldId id="341" r:id="rId23"/>
  </p:sldIdLst>
  <p:sldSz cx="12192000" cy="6858000"/>
  <p:notesSz cx="6858000" cy="9144000"/>
  <p:embeddedFontLst>
    <p:embeddedFont>
      <p:font typeface="1훈새마을운동 R" panose="02020603020101020101" pitchFamily="18" charset="-127"/>
      <p:regular r:id="rId24"/>
    </p:embeddedFont>
    <p:embeddedFont>
      <p:font typeface="Arial Unicode MS" panose="020B0604020202020204" pitchFamily="50" charset="-127"/>
      <p:regular r:id="rId25"/>
    </p:embeddedFont>
    <p:embeddedFont>
      <p:font typeface="DX영화자막 Std Medium" panose="02020600000000000000" pitchFamily="18" charset="-127"/>
      <p:regular r:id="rId26"/>
    </p:embeddedFont>
    <p:embeddedFont>
      <p:font typeface="DX하늘구름" panose="02020600000000000000" pitchFamily="18" charset="-127"/>
      <p:regular r:id="rId27"/>
    </p:embeddedFont>
    <p:embeddedFont>
      <p:font typeface="Agency FB" panose="020B0503020202020204" pitchFamily="34" charset="0"/>
      <p:regular r:id="rId28"/>
      <p:bold r:id="rId29"/>
    </p:embeddedFont>
    <p:embeddedFont>
      <p:font typeface="Berlin Sans FB Demi" panose="020E0802020502020306" pitchFamily="34" charset="0"/>
      <p:bold r:id="rId30"/>
    </p:embeddedFont>
    <p:embeddedFont>
      <p:font typeface="Bradley Hand ITC" panose="03070402050302030203" pitchFamily="66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F09"/>
    <a:srgbClr val="9DDD2D"/>
    <a:srgbClr val="FFD337"/>
    <a:srgbClr val="FF9311"/>
    <a:srgbClr val="E53329"/>
    <a:srgbClr val="F98F2A"/>
    <a:srgbClr val="17B6FF"/>
    <a:srgbClr val="FFD434"/>
    <a:srgbClr val="FEFE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220" y="5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04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45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417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159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373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807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230220-5F29-4759-BBB0-2987CDE0DDD6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2142345-92E5-45C5-9540-7E079BFC3C26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FC9EFD5-ECD7-49DA-85BE-0182B1003A4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92760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8067492-6897-474D-A191-66389597DC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15684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그룹 77">
            <a:extLst>
              <a:ext uri="{FF2B5EF4-FFF2-40B4-BE49-F238E27FC236}">
                <a16:creationId xmlns:a16="http://schemas.microsoft.com/office/drawing/2014/main" id="{EE171339-23BB-4C14-ACEC-82EDEE4FFB7A}"/>
              </a:ext>
            </a:extLst>
          </p:cNvPr>
          <p:cNvGrpSpPr/>
          <p:nvPr userDrawn="1"/>
        </p:nvGrpSpPr>
        <p:grpSpPr>
          <a:xfrm>
            <a:off x="5071385" y="1063756"/>
            <a:ext cx="2049231" cy="144016"/>
            <a:chOff x="4791443" y="4794870"/>
            <a:chExt cx="1679267" cy="144016"/>
          </a:xfrm>
        </p:grpSpPr>
        <p:sp>
          <p:nvSpPr>
            <p:cNvPr id="7" name="Rectangle 49">
              <a:extLst>
                <a:ext uri="{FF2B5EF4-FFF2-40B4-BE49-F238E27FC236}">
                  <a16:creationId xmlns:a16="http://schemas.microsoft.com/office/drawing/2014/main" id="{1C2E5203-834C-440B-93AD-94647ACF65A5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50">
              <a:extLst>
                <a:ext uri="{FF2B5EF4-FFF2-40B4-BE49-F238E27FC236}">
                  <a16:creationId xmlns:a16="http://schemas.microsoft.com/office/drawing/2014/main" id="{781C657E-6AE3-49AA-AC2F-10CC62409E7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51">
              <a:extLst>
                <a:ext uri="{FF2B5EF4-FFF2-40B4-BE49-F238E27FC236}">
                  <a16:creationId xmlns:a16="http://schemas.microsoft.com/office/drawing/2014/main" id="{86389DDB-A05B-4316-AEBA-1CB3810775AE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52">
              <a:extLst>
                <a:ext uri="{FF2B5EF4-FFF2-40B4-BE49-F238E27FC236}">
                  <a16:creationId xmlns:a16="http://schemas.microsoft.com/office/drawing/2014/main" id="{BBED4C4A-5DF1-45C1-864F-B9CC7A02487F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53">
              <a:extLst>
                <a:ext uri="{FF2B5EF4-FFF2-40B4-BE49-F238E27FC236}">
                  <a16:creationId xmlns:a16="http://schemas.microsoft.com/office/drawing/2014/main" id="{456B4A2B-3A13-4382-AA54-D8F8621DE0D4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54">
              <a:extLst>
                <a:ext uri="{FF2B5EF4-FFF2-40B4-BE49-F238E27FC236}">
                  <a16:creationId xmlns:a16="http://schemas.microsoft.com/office/drawing/2014/main" id="{5F0FF0FC-6898-4340-9DA4-351073E3ED8F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2" name="Graphic 14">
            <a:extLst>
              <a:ext uri="{FF2B5EF4-FFF2-40B4-BE49-F238E27FC236}">
                <a16:creationId xmlns:a16="http://schemas.microsoft.com/office/drawing/2014/main" id="{3CF2F12F-7A2D-468C-A717-7C5F02B59E14}"/>
              </a:ext>
            </a:extLst>
          </p:cNvPr>
          <p:cNvGrpSpPr/>
          <p:nvPr userDrawn="1"/>
        </p:nvGrpSpPr>
        <p:grpSpPr>
          <a:xfrm>
            <a:off x="4116912" y="1672505"/>
            <a:ext cx="3961557" cy="3115832"/>
            <a:chOff x="2444748" y="555045"/>
            <a:chExt cx="7282048" cy="572745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59D55E-F507-4F94-BED4-75B0D278B12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2C5D06C-BEA9-4FE1-9B00-FB291A82C93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12B6F7E-B45F-46ED-B32E-3E806DBC1AF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C50D37-33CF-4AC8-894C-7851011902A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E1811BD-F80D-4DA0-90C0-751DD8EB1BD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BAADF7B-A5AB-47CC-A487-064B3C8736F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6723C7-433E-49BC-BD53-CACE5ABB49EA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BEF352A-E610-4C97-8351-EEB778A3542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aphic 14">
            <a:extLst>
              <a:ext uri="{FF2B5EF4-FFF2-40B4-BE49-F238E27FC236}">
                <a16:creationId xmlns:a16="http://schemas.microsoft.com/office/drawing/2014/main" id="{F0BA3A3B-4632-4293-B147-E05FF4F1BA0C}"/>
              </a:ext>
            </a:extLst>
          </p:cNvPr>
          <p:cNvGrpSpPr/>
          <p:nvPr userDrawn="1"/>
        </p:nvGrpSpPr>
        <p:grpSpPr>
          <a:xfrm>
            <a:off x="784384" y="2121344"/>
            <a:ext cx="2820225" cy="2218155"/>
            <a:chOff x="2444748" y="555045"/>
            <a:chExt cx="7282048" cy="57274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2E3F088-54E3-46E1-8FAB-4EB159B0D17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987F560-CBD6-4A1C-A61A-F3F64BC0067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D5FF0C-6A7C-4655-8874-B6EE383272C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5FC9B1-AFF5-4A0A-8666-D0889D8FFAC7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D6057FD-9A06-4649-ABF0-B79C6AB48C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0C32FE8-6B7F-40EE-82F4-32814DF1A41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72557D-5685-472F-890B-C5A5A4DC0F1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975543C-1027-4F94-912E-5017992EE2C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aphic 14">
            <a:extLst>
              <a:ext uri="{FF2B5EF4-FFF2-40B4-BE49-F238E27FC236}">
                <a16:creationId xmlns:a16="http://schemas.microsoft.com/office/drawing/2014/main" id="{DE0FD0BF-CF2E-46D6-A7BD-964E52A0639C}"/>
              </a:ext>
            </a:extLst>
          </p:cNvPr>
          <p:cNvGrpSpPr/>
          <p:nvPr userDrawn="1"/>
        </p:nvGrpSpPr>
        <p:grpSpPr>
          <a:xfrm>
            <a:off x="8590771" y="2121344"/>
            <a:ext cx="2820225" cy="2218155"/>
            <a:chOff x="2444748" y="555045"/>
            <a:chExt cx="7282048" cy="572745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21EC3BD-B7BB-4E3A-AEB4-531BB8438A28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9A698AD-30C1-4995-8D32-98853FE766D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A09449B-167B-4D89-8B0F-D66597DD94FE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135B8F-58C8-446E-8CC5-6B34367B7E4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E99CDE4-ACCA-400C-967A-1AF1EC5B8D2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B7A6782-8F71-4422-81D4-98E4489D488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BD6801-3D99-4D15-AA2D-55835F289C8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B2E5AED-5AE2-42E6-8A56-CDDB1AAE2AA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CCE0383-63DF-4624-BAF5-0C83B9CA841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276171" y="1850553"/>
            <a:ext cx="3625268" cy="205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521C4F48-1BB1-49D0-84B3-B1EE9251779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17258" y="2250253"/>
            <a:ext cx="2570017" cy="1457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F74AB612-6E67-428E-9352-AFB927C2FA3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08105" y="2270243"/>
            <a:ext cx="2570017" cy="1457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93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36B5625-4D88-42D3-9A62-06A42DE373E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80706" y="42649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153C7A0-0C54-4119-87A3-B0DD3FB9406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58527" y="272682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7464E1D-B27A-42E5-9C22-F6F45E54F7D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628466" y="272682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2C49E2F-3AC8-45AD-AFA7-5C62B4990440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398405" y="272682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0D3850A-2D9D-4730-9232-9938FFE84F37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168343" y="272682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9" name="그룹 63">
            <a:extLst>
              <a:ext uri="{FF2B5EF4-FFF2-40B4-BE49-F238E27FC236}">
                <a16:creationId xmlns:a16="http://schemas.microsoft.com/office/drawing/2014/main" id="{1D2BDBC2-E2A8-4027-9D79-B4D34418B138}"/>
              </a:ext>
            </a:extLst>
          </p:cNvPr>
          <p:cNvGrpSpPr/>
          <p:nvPr userDrawn="1"/>
        </p:nvGrpSpPr>
        <p:grpSpPr>
          <a:xfrm>
            <a:off x="914666" y="4956795"/>
            <a:ext cx="2049231" cy="144016"/>
            <a:chOff x="518969" y="4794870"/>
            <a:chExt cx="1679267" cy="144016"/>
          </a:xfrm>
        </p:grpSpPr>
        <p:sp>
          <p:nvSpPr>
            <p:cNvPr id="10" name="Rectangle 35">
              <a:extLst>
                <a:ext uri="{FF2B5EF4-FFF2-40B4-BE49-F238E27FC236}">
                  <a16:creationId xmlns:a16="http://schemas.microsoft.com/office/drawing/2014/main" id="{EBD5D1FD-809D-4F07-ACF1-F72D2B43E7DE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36">
              <a:extLst>
                <a:ext uri="{FF2B5EF4-FFF2-40B4-BE49-F238E27FC236}">
                  <a16:creationId xmlns:a16="http://schemas.microsoft.com/office/drawing/2014/main" id="{CCDE0A54-7CD0-465A-8724-BF500CE0E346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37">
              <a:extLst>
                <a:ext uri="{FF2B5EF4-FFF2-40B4-BE49-F238E27FC236}">
                  <a16:creationId xmlns:a16="http://schemas.microsoft.com/office/drawing/2014/main" id="{C9F39304-2EDF-4125-8B3C-362943F2D15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38">
              <a:extLst>
                <a:ext uri="{FF2B5EF4-FFF2-40B4-BE49-F238E27FC236}">
                  <a16:creationId xmlns:a16="http://schemas.microsoft.com/office/drawing/2014/main" id="{85A6431A-6BD3-45AF-98EA-F028F93F0792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" name="Rectangle 39">
              <a:extLst>
                <a:ext uri="{FF2B5EF4-FFF2-40B4-BE49-F238E27FC236}">
                  <a16:creationId xmlns:a16="http://schemas.microsoft.com/office/drawing/2014/main" id="{5A299CA9-14A8-4767-9138-C97F10CD6C4D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5" name="Rectangle 40">
              <a:extLst>
                <a:ext uri="{FF2B5EF4-FFF2-40B4-BE49-F238E27FC236}">
                  <a16:creationId xmlns:a16="http://schemas.microsoft.com/office/drawing/2014/main" id="{62CF1983-EC73-49C2-9A61-F7A7BAD22867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6" name="그룹 70">
            <a:extLst>
              <a:ext uri="{FF2B5EF4-FFF2-40B4-BE49-F238E27FC236}">
                <a16:creationId xmlns:a16="http://schemas.microsoft.com/office/drawing/2014/main" id="{0B39C8FD-F998-4899-8BAC-55CF1582EFD7}"/>
              </a:ext>
            </a:extLst>
          </p:cNvPr>
          <p:cNvGrpSpPr/>
          <p:nvPr userDrawn="1"/>
        </p:nvGrpSpPr>
        <p:grpSpPr>
          <a:xfrm>
            <a:off x="3684605" y="4956795"/>
            <a:ext cx="2049231" cy="144016"/>
            <a:chOff x="2655206" y="4794870"/>
            <a:chExt cx="1679267" cy="144016"/>
          </a:xfrm>
        </p:grpSpPr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07C59967-7EEF-475A-A0C3-F3D281D48832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43">
              <a:extLst>
                <a:ext uri="{FF2B5EF4-FFF2-40B4-BE49-F238E27FC236}">
                  <a16:creationId xmlns:a16="http://schemas.microsoft.com/office/drawing/2014/main" id="{EA9B3081-48A3-4CBD-B953-22B9C133974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" name="Rectangle 44">
              <a:extLst>
                <a:ext uri="{FF2B5EF4-FFF2-40B4-BE49-F238E27FC236}">
                  <a16:creationId xmlns:a16="http://schemas.microsoft.com/office/drawing/2014/main" id="{878DF5CC-A574-4EA1-B8A3-9303138BCA6C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Rectangle 45">
              <a:extLst>
                <a:ext uri="{FF2B5EF4-FFF2-40B4-BE49-F238E27FC236}">
                  <a16:creationId xmlns:a16="http://schemas.microsoft.com/office/drawing/2014/main" id="{7BF9EA54-CF5F-4B48-AA40-F7285E266457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46">
              <a:extLst>
                <a:ext uri="{FF2B5EF4-FFF2-40B4-BE49-F238E27FC236}">
                  <a16:creationId xmlns:a16="http://schemas.microsoft.com/office/drawing/2014/main" id="{0D6AC55F-66E6-43BE-AD34-D2CE25057850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47">
              <a:extLst>
                <a:ext uri="{FF2B5EF4-FFF2-40B4-BE49-F238E27FC236}">
                  <a16:creationId xmlns:a16="http://schemas.microsoft.com/office/drawing/2014/main" id="{085EF55D-29D1-478A-AA43-CC611ACD9C17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77">
            <a:extLst>
              <a:ext uri="{FF2B5EF4-FFF2-40B4-BE49-F238E27FC236}">
                <a16:creationId xmlns:a16="http://schemas.microsoft.com/office/drawing/2014/main" id="{328E412B-60FD-4EE0-ADAD-9E120C2B513E}"/>
              </a:ext>
            </a:extLst>
          </p:cNvPr>
          <p:cNvGrpSpPr/>
          <p:nvPr userDrawn="1"/>
        </p:nvGrpSpPr>
        <p:grpSpPr>
          <a:xfrm>
            <a:off x="6454544" y="4956795"/>
            <a:ext cx="2049231" cy="144016"/>
            <a:chOff x="4791443" y="4794870"/>
            <a:chExt cx="1679267" cy="144016"/>
          </a:xfrm>
        </p:grpSpPr>
        <p:sp>
          <p:nvSpPr>
            <p:cNvPr id="25" name="Rectangle 49">
              <a:extLst>
                <a:ext uri="{FF2B5EF4-FFF2-40B4-BE49-F238E27FC236}">
                  <a16:creationId xmlns:a16="http://schemas.microsoft.com/office/drawing/2014/main" id="{1144F186-44E5-413B-B6A8-13DF17FF4F44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50">
              <a:extLst>
                <a:ext uri="{FF2B5EF4-FFF2-40B4-BE49-F238E27FC236}">
                  <a16:creationId xmlns:a16="http://schemas.microsoft.com/office/drawing/2014/main" id="{02D13988-A6A5-4440-958D-E75AA4E8F792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5DFF077B-B26D-416D-B5ED-85D54AB19099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" name="Rectangle 52">
              <a:extLst>
                <a:ext uri="{FF2B5EF4-FFF2-40B4-BE49-F238E27FC236}">
                  <a16:creationId xmlns:a16="http://schemas.microsoft.com/office/drawing/2014/main" id="{1CE50BEA-EADF-4C13-AF83-51B0D770B804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53">
              <a:extLst>
                <a:ext uri="{FF2B5EF4-FFF2-40B4-BE49-F238E27FC236}">
                  <a16:creationId xmlns:a16="http://schemas.microsoft.com/office/drawing/2014/main" id="{DEEA8899-AD34-4DF2-99E6-9C19AB659DAA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54">
              <a:extLst>
                <a:ext uri="{FF2B5EF4-FFF2-40B4-BE49-F238E27FC236}">
                  <a16:creationId xmlns:a16="http://schemas.microsoft.com/office/drawing/2014/main" id="{E5CC6944-65F2-4050-BDC4-C613DCEC7205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1" name="그룹 84">
            <a:extLst>
              <a:ext uri="{FF2B5EF4-FFF2-40B4-BE49-F238E27FC236}">
                <a16:creationId xmlns:a16="http://schemas.microsoft.com/office/drawing/2014/main" id="{F06700BF-C08E-489C-8809-23241A4577CB}"/>
              </a:ext>
            </a:extLst>
          </p:cNvPr>
          <p:cNvGrpSpPr/>
          <p:nvPr userDrawn="1"/>
        </p:nvGrpSpPr>
        <p:grpSpPr>
          <a:xfrm>
            <a:off x="9224482" y="4956795"/>
            <a:ext cx="2049231" cy="144016"/>
            <a:chOff x="6927681" y="4794870"/>
            <a:chExt cx="1679267" cy="144016"/>
          </a:xfrm>
        </p:grpSpPr>
        <p:sp>
          <p:nvSpPr>
            <p:cNvPr id="32" name="Rectangle 57">
              <a:extLst>
                <a:ext uri="{FF2B5EF4-FFF2-40B4-BE49-F238E27FC236}">
                  <a16:creationId xmlns:a16="http://schemas.microsoft.com/office/drawing/2014/main" id="{EAC41B5C-CC10-4816-B97C-A1586CDC479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84ACC653-F136-456E-A8AE-7A3E4CDAB103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3548B493-8BCC-4C81-B406-DE072987B035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98B7CB0B-2E7A-40CE-A124-54135B3B85B5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95CB2A06-35B5-4E13-9ECF-4C75E735451F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62">
              <a:extLst>
                <a:ext uri="{FF2B5EF4-FFF2-40B4-BE49-F238E27FC236}">
                  <a16:creationId xmlns:a16="http://schemas.microsoft.com/office/drawing/2014/main" id="{F4255189-55CE-494C-A1E3-E47DB93AD237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813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330DA8D-CD3B-4A78-8375-54BC56DAA5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463334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3348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8B0BB98-FC2A-4DB1-901A-638896D64A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15684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E8101D-6ADB-4F0A-84F5-66141FAE637D}"/>
              </a:ext>
            </a:extLst>
          </p:cNvPr>
          <p:cNvGrpSpPr/>
          <p:nvPr userDrawn="1"/>
        </p:nvGrpSpPr>
        <p:grpSpPr>
          <a:xfrm>
            <a:off x="10520822" y="5638800"/>
            <a:ext cx="1471154" cy="1132150"/>
            <a:chOff x="-707925" y="3668339"/>
            <a:chExt cx="3880686" cy="298644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D80D3C-B01A-4944-AB73-25EB125B29B7}"/>
                </a:ext>
              </a:extLst>
            </p:cNvPr>
            <p:cNvSpPr/>
            <p:nvPr userDrawn="1"/>
          </p:nvSpPr>
          <p:spPr>
            <a:xfrm>
              <a:off x="445029" y="4915650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3DBB5-B2C7-41CE-A9B3-0FA946F10ECD}"/>
                </a:ext>
              </a:extLst>
            </p:cNvPr>
            <p:cNvSpPr/>
            <p:nvPr userDrawn="1"/>
          </p:nvSpPr>
          <p:spPr>
            <a:xfrm>
              <a:off x="444406" y="4965580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60CAC4-2C0D-4631-9E7C-53DC6AF7352D}"/>
                </a:ext>
              </a:extLst>
            </p:cNvPr>
            <p:cNvSpPr/>
            <p:nvPr userDrawn="1"/>
          </p:nvSpPr>
          <p:spPr>
            <a:xfrm>
              <a:off x="935278" y="421694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1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2 w 4643235"/>
                <a:gd name="connsiteY14" fmla="*/ 50512 h 2765218"/>
                <a:gd name="connsiteX15" fmla="*/ 3445921 w 4643235"/>
                <a:gd name="connsiteY15" fmla="*/ 21371 h 2765218"/>
                <a:gd name="connsiteX16" fmla="*/ 3301507 w 4643235"/>
                <a:gd name="connsiteY16" fmla="*/ 0 h 2765218"/>
                <a:gd name="connsiteX17" fmla="*/ 3140904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1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20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9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7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50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8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1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2" y="50512"/>
                  </a:cubicBezTo>
                  <a:cubicBezTo>
                    <a:pt x="3504851" y="36265"/>
                    <a:pt x="3475062" y="28494"/>
                    <a:pt x="3445921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4" y="0"/>
                  </a:cubicBezTo>
                  <a:cubicBezTo>
                    <a:pt x="3131191" y="7124"/>
                    <a:pt x="3120181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1" y="195573"/>
                    <a:pt x="2707666" y="221476"/>
                    <a:pt x="2620241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20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2" y="364594"/>
                    <a:pt x="2058130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8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5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6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5" y="2263982"/>
                    <a:pt x="2952455" y="2261392"/>
                    <a:pt x="2956989" y="2259449"/>
                  </a:cubicBezTo>
                  <a:cubicBezTo>
                    <a:pt x="3145438" y="2199871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0"/>
                    <a:pt x="4648499" y="1716767"/>
                    <a:pt x="4648499" y="1692158"/>
                  </a:cubicBezTo>
                  <a:cubicBezTo>
                    <a:pt x="4645909" y="1571058"/>
                    <a:pt x="4647204" y="1449311"/>
                    <a:pt x="4647204" y="1328211"/>
                  </a:cubicBezTo>
                  <a:close/>
                </a:path>
              </a:pathLst>
            </a:custGeom>
            <a:solidFill>
              <a:schemeClr val="accent3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09EE20-A7C2-482B-966E-7E6FD1EE0BC0}"/>
                </a:ext>
              </a:extLst>
            </p:cNvPr>
            <p:cNvSpPr/>
            <p:nvPr userDrawn="1"/>
          </p:nvSpPr>
          <p:spPr>
            <a:xfrm>
              <a:off x="934654" y="4266873"/>
              <a:ext cx="2032825" cy="1285696"/>
            </a:xfrm>
            <a:custGeom>
              <a:avLst/>
              <a:gdLst>
                <a:gd name="connsiteX0" fmla="*/ 847600 w 2032825"/>
                <a:gd name="connsiteY0" fmla="*/ 490873 h 1285696"/>
                <a:gd name="connsiteX1" fmla="*/ 847600 w 2032825"/>
                <a:gd name="connsiteY1" fmla="*/ 549229 h 1285696"/>
                <a:gd name="connsiteX2" fmla="*/ 847912 w 2032825"/>
                <a:gd name="connsiteY2" fmla="*/ 578875 h 1285696"/>
                <a:gd name="connsiteX3" fmla="*/ 817642 w 2032825"/>
                <a:gd name="connsiteY3" fmla="*/ 624436 h 1285696"/>
                <a:gd name="connsiteX4" fmla="*/ 711853 w 2032825"/>
                <a:gd name="connsiteY4" fmla="*/ 648152 h 1285696"/>
                <a:gd name="connsiteX5" fmla="*/ 588276 w 2032825"/>
                <a:gd name="connsiteY5" fmla="*/ 639727 h 1285696"/>
                <a:gd name="connsiteX6" fmla="*/ 529920 w 2032825"/>
                <a:gd name="connsiteY6" fmla="*/ 616634 h 1285696"/>
                <a:gd name="connsiteX7" fmla="*/ 522431 w 2032825"/>
                <a:gd name="connsiteY7" fmla="*/ 602904 h 1285696"/>
                <a:gd name="connsiteX8" fmla="*/ 522431 w 2032825"/>
                <a:gd name="connsiteY8" fmla="*/ 493994 h 1285696"/>
                <a:gd name="connsiteX9" fmla="*/ 847600 w 2032825"/>
                <a:gd name="connsiteY9" fmla="*/ 490873 h 1285696"/>
                <a:gd name="connsiteX10" fmla="*/ 6905 w 2032825"/>
                <a:gd name="connsiteY10" fmla="*/ 455610 h 1285696"/>
                <a:gd name="connsiteX11" fmla="*/ 10962 w 2032825"/>
                <a:gd name="connsiteY11" fmla="*/ 463412 h 1285696"/>
                <a:gd name="connsiteX12" fmla="*/ 157319 w 2032825"/>
                <a:gd name="connsiteY12" fmla="*/ 523327 h 1285696"/>
                <a:gd name="connsiteX13" fmla="*/ 497779 w 2032825"/>
                <a:gd name="connsiteY13" fmla="*/ 663132 h 1285696"/>
                <a:gd name="connsiteX14" fmla="*/ 628845 w 2032825"/>
                <a:gd name="connsiteY14" fmla="*/ 716494 h 1285696"/>
                <a:gd name="connsiteX15" fmla="*/ 641640 w 2032825"/>
                <a:gd name="connsiteY15" fmla="*/ 733969 h 1285696"/>
                <a:gd name="connsiteX16" fmla="*/ 641328 w 2032825"/>
                <a:gd name="connsiteY16" fmla="*/ 1272277 h 1285696"/>
                <a:gd name="connsiteX17" fmla="*/ 638519 w 2032825"/>
                <a:gd name="connsiteY17" fmla="*/ 1285696 h 1285696"/>
                <a:gd name="connsiteX18" fmla="*/ 469070 w 2032825"/>
                <a:gd name="connsiteY18" fmla="*/ 1217978 h 1285696"/>
                <a:gd name="connsiteX19" fmla="*/ 15019 w 2032825"/>
                <a:gd name="connsiteY19" fmla="*/ 1034798 h 1285696"/>
                <a:gd name="connsiteX20" fmla="*/ 664 w 2032825"/>
                <a:gd name="connsiteY20" fmla="*/ 1013577 h 1285696"/>
                <a:gd name="connsiteX21" fmla="*/ 1288 w 2032825"/>
                <a:gd name="connsiteY21" fmla="*/ 465284 h 1285696"/>
                <a:gd name="connsiteX22" fmla="*/ 6905 w 2032825"/>
                <a:gd name="connsiteY22" fmla="*/ 455610 h 1285696"/>
                <a:gd name="connsiteX23" fmla="*/ 1253280 w 2032825"/>
                <a:gd name="connsiteY23" fmla="*/ 374474 h 1285696"/>
                <a:gd name="connsiteX24" fmla="*/ 1253280 w 2032825"/>
                <a:gd name="connsiteY24" fmla="*/ 481199 h 1285696"/>
                <a:gd name="connsiteX25" fmla="*/ 1242982 w 2032825"/>
                <a:gd name="connsiteY25" fmla="*/ 494930 h 1285696"/>
                <a:gd name="connsiteX26" fmla="*/ 1157789 w 2032825"/>
                <a:gd name="connsiteY26" fmla="*/ 525200 h 1285696"/>
                <a:gd name="connsiteX27" fmla="*/ 990836 w 2032825"/>
                <a:gd name="connsiteY27" fmla="*/ 520207 h 1285696"/>
                <a:gd name="connsiteX28" fmla="*/ 934353 w 2032825"/>
                <a:gd name="connsiteY28" fmla="*/ 496178 h 1285696"/>
                <a:gd name="connsiteX29" fmla="*/ 927799 w 2032825"/>
                <a:gd name="connsiteY29" fmla="*/ 483384 h 1285696"/>
                <a:gd name="connsiteX30" fmla="*/ 927799 w 2032825"/>
                <a:gd name="connsiteY30" fmla="*/ 385396 h 1285696"/>
                <a:gd name="connsiteX31" fmla="*/ 935601 w 2032825"/>
                <a:gd name="connsiteY31" fmla="*/ 378218 h 1285696"/>
                <a:gd name="connsiteX32" fmla="*/ 1014864 w 2032825"/>
                <a:gd name="connsiteY32" fmla="*/ 401311 h 1285696"/>
                <a:gd name="connsiteX33" fmla="*/ 1094128 w 2032825"/>
                <a:gd name="connsiteY33" fmla="*/ 406304 h 1285696"/>
                <a:gd name="connsiteX34" fmla="*/ 1230500 w 2032825"/>
                <a:gd name="connsiteY34" fmla="*/ 386644 h 1285696"/>
                <a:gd name="connsiteX35" fmla="*/ 1253280 w 2032825"/>
                <a:gd name="connsiteY35" fmla="*/ 374474 h 1285696"/>
                <a:gd name="connsiteX36" fmla="*/ 517439 w 2032825"/>
                <a:gd name="connsiteY36" fmla="*/ 344828 h 1285696"/>
                <a:gd name="connsiteX37" fmla="*/ 517439 w 2032825"/>
                <a:gd name="connsiteY37" fmla="*/ 420035 h 1285696"/>
                <a:gd name="connsiteX38" fmla="*/ 517439 w 2032825"/>
                <a:gd name="connsiteY38" fmla="*/ 434077 h 1285696"/>
                <a:gd name="connsiteX39" fmla="*/ 489041 w 2032825"/>
                <a:gd name="connsiteY39" fmla="*/ 477767 h 1285696"/>
                <a:gd name="connsiteX40" fmla="*/ 377011 w 2032825"/>
                <a:gd name="connsiteY40" fmla="*/ 502420 h 1285696"/>
                <a:gd name="connsiteX41" fmla="*/ 242200 w 2032825"/>
                <a:gd name="connsiteY41" fmla="*/ 489937 h 1285696"/>
                <a:gd name="connsiteX42" fmla="*/ 234711 w 2032825"/>
                <a:gd name="connsiteY42" fmla="*/ 487753 h 1285696"/>
                <a:gd name="connsiteX43" fmla="*/ 191646 w 2032825"/>
                <a:gd name="connsiteY43" fmla="*/ 425964 h 1285696"/>
                <a:gd name="connsiteX44" fmla="*/ 191334 w 2032825"/>
                <a:gd name="connsiteY44" fmla="*/ 401623 h 1285696"/>
                <a:gd name="connsiteX45" fmla="*/ 191646 w 2032825"/>
                <a:gd name="connsiteY45" fmla="*/ 359495 h 1285696"/>
                <a:gd name="connsiteX46" fmla="*/ 194455 w 2032825"/>
                <a:gd name="connsiteY46" fmla="*/ 347636 h 1285696"/>
                <a:gd name="connsiteX47" fmla="*/ 271222 w 2032825"/>
                <a:gd name="connsiteY47" fmla="*/ 373225 h 1285696"/>
                <a:gd name="connsiteX48" fmla="*/ 378883 w 2032825"/>
                <a:gd name="connsiteY48" fmla="*/ 378530 h 1285696"/>
                <a:gd name="connsiteX49" fmla="*/ 482488 w 2032825"/>
                <a:gd name="connsiteY49" fmla="*/ 363239 h 1285696"/>
                <a:gd name="connsiteX50" fmla="*/ 517439 w 2032825"/>
                <a:gd name="connsiteY50" fmla="*/ 344828 h 1285696"/>
                <a:gd name="connsiteX51" fmla="*/ 1650536 w 2032825"/>
                <a:gd name="connsiteY51" fmla="*/ 252458 h 1285696"/>
                <a:gd name="connsiteX52" fmla="*/ 1650536 w 2032825"/>
                <a:gd name="connsiteY52" fmla="*/ 356999 h 1285696"/>
                <a:gd name="connsiteX53" fmla="*/ 1634932 w 2032825"/>
                <a:gd name="connsiteY53" fmla="*/ 378844 h 1285696"/>
                <a:gd name="connsiteX54" fmla="*/ 1554421 w 2032825"/>
                <a:gd name="connsiteY54" fmla="*/ 406929 h 1285696"/>
                <a:gd name="connsiteX55" fmla="*/ 1458305 w 2032825"/>
                <a:gd name="connsiteY55" fmla="*/ 412234 h 1285696"/>
                <a:gd name="connsiteX56" fmla="*/ 1342843 w 2032825"/>
                <a:gd name="connsiteY56" fmla="*/ 386333 h 1285696"/>
                <a:gd name="connsiteX57" fmla="*/ 1324743 w 2032825"/>
                <a:gd name="connsiteY57" fmla="*/ 357623 h 1285696"/>
                <a:gd name="connsiteX58" fmla="*/ 1325055 w 2032825"/>
                <a:gd name="connsiteY58" fmla="*/ 267437 h 1285696"/>
                <a:gd name="connsiteX59" fmla="*/ 1334729 w 2032825"/>
                <a:gd name="connsiteY59" fmla="*/ 261820 h 1285696"/>
                <a:gd name="connsiteX60" fmla="*/ 1408376 w 2032825"/>
                <a:gd name="connsiteY60" fmla="*/ 282728 h 1285696"/>
                <a:gd name="connsiteX61" fmla="*/ 1505739 w 2032825"/>
                <a:gd name="connsiteY61" fmla="*/ 288033 h 1285696"/>
                <a:gd name="connsiteX62" fmla="*/ 1628067 w 2032825"/>
                <a:gd name="connsiteY62" fmla="*/ 268061 h 1285696"/>
                <a:gd name="connsiteX63" fmla="*/ 1650536 w 2032825"/>
                <a:gd name="connsiteY63" fmla="*/ 252458 h 1285696"/>
                <a:gd name="connsiteX64" fmla="*/ 917190 w 2032825"/>
                <a:gd name="connsiteY64" fmla="*/ 228429 h 1285696"/>
                <a:gd name="connsiteX65" fmla="*/ 916566 w 2032825"/>
                <a:gd name="connsiteY65" fmla="*/ 337651 h 1285696"/>
                <a:gd name="connsiteX66" fmla="*/ 889417 w 2032825"/>
                <a:gd name="connsiteY66" fmla="*/ 362616 h 1285696"/>
                <a:gd name="connsiteX67" fmla="*/ 787996 w 2032825"/>
                <a:gd name="connsiteY67" fmla="*/ 387269 h 1285696"/>
                <a:gd name="connsiteX68" fmla="*/ 702179 w 2032825"/>
                <a:gd name="connsiteY68" fmla="*/ 386645 h 1285696"/>
                <a:gd name="connsiteX69" fmla="*/ 601695 w 2032825"/>
                <a:gd name="connsiteY69" fmla="*/ 357935 h 1285696"/>
                <a:gd name="connsiteX70" fmla="*/ 589525 w 2032825"/>
                <a:gd name="connsiteY70" fmla="*/ 336403 h 1285696"/>
                <a:gd name="connsiteX71" fmla="*/ 589837 w 2032825"/>
                <a:gd name="connsiteY71" fmla="*/ 280856 h 1285696"/>
                <a:gd name="connsiteX72" fmla="*/ 592646 w 2032825"/>
                <a:gd name="connsiteY72" fmla="*/ 234046 h 1285696"/>
                <a:gd name="connsiteX73" fmla="*/ 717782 w 2032825"/>
                <a:gd name="connsiteY73" fmla="*/ 262443 h 1285696"/>
                <a:gd name="connsiteX74" fmla="*/ 797670 w 2032825"/>
                <a:gd name="connsiteY74" fmla="*/ 262443 h 1285696"/>
                <a:gd name="connsiteX75" fmla="*/ 890665 w 2032825"/>
                <a:gd name="connsiteY75" fmla="*/ 245904 h 1285696"/>
                <a:gd name="connsiteX76" fmla="*/ 917190 w 2032825"/>
                <a:gd name="connsiteY76" fmla="*/ 228429 h 1285696"/>
                <a:gd name="connsiteX77" fmla="*/ 2032187 w 2032825"/>
                <a:gd name="connsiteY77" fmla="*/ 138243 h 1285696"/>
                <a:gd name="connsiteX78" fmla="*/ 2032811 w 2032825"/>
                <a:gd name="connsiteY78" fmla="*/ 164456 h 1285696"/>
                <a:gd name="connsiteX79" fmla="*/ 2032811 w 2032825"/>
                <a:gd name="connsiteY79" fmla="*/ 237791 h 1285696"/>
                <a:gd name="connsiteX80" fmla="*/ 2019080 w 2032825"/>
                <a:gd name="connsiteY80" fmla="*/ 263068 h 1285696"/>
                <a:gd name="connsiteX81" fmla="*/ 1927334 w 2032825"/>
                <a:gd name="connsiteY81" fmla="*/ 293338 h 1285696"/>
                <a:gd name="connsiteX82" fmla="*/ 1858368 w 2032825"/>
                <a:gd name="connsiteY82" fmla="*/ 298332 h 1285696"/>
                <a:gd name="connsiteX83" fmla="*/ 1741345 w 2032825"/>
                <a:gd name="connsiteY83" fmla="*/ 278359 h 1285696"/>
                <a:gd name="connsiteX84" fmla="*/ 1734168 w 2032825"/>
                <a:gd name="connsiteY84" fmla="*/ 275551 h 1285696"/>
                <a:gd name="connsiteX85" fmla="*/ 1706707 w 2032825"/>
                <a:gd name="connsiteY85" fmla="*/ 234358 h 1285696"/>
                <a:gd name="connsiteX86" fmla="*/ 1707331 w 2032825"/>
                <a:gd name="connsiteY86" fmla="*/ 140427 h 1285696"/>
                <a:gd name="connsiteX87" fmla="*/ 1778481 w 2032825"/>
                <a:gd name="connsiteY87" fmla="*/ 165704 h 1285696"/>
                <a:gd name="connsiteX88" fmla="*/ 1923278 w 2032825"/>
                <a:gd name="connsiteY88" fmla="*/ 169761 h 1285696"/>
                <a:gd name="connsiteX89" fmla="*/ 1992867 w 2032825"/>
                <a:gd name="connsiteY89" fmla="*/ 158527 h 1285696"/>
                <a:gd name="connsiteX90" fmla="*/ 2032187 w 2032825"/>
                <a:gd name="connsiteY90" fmla="*/ 138243 h 1285696"/>
                <a:gd name="connsiteX91" fmla="*/ 1312885 w 2032825"/>
                <a:gd name="connsiteY91" fmla="*/ 117335 h 1285696"/>
                <a:gd name="connsiteX92" fmla="*/ 1315069 w 2032825"/>
                <a:gd name="connsiteY92" fmla="*/ 126697 h 1285696"/>
                <a:gd name="connsiteX93" fmla="*/ 1315381 w 2032825"/>
                <a:gd name="connsiteY93" fmla="*/ 214386 h 1285696"/>
                <a:gd name="connsiteX94" fmla="*/ 1301650 w 2032825"/>
                <a:gd name="connsiteY94" fmla="*/ 239975 h 1285696"/>
                <a:gd name="connsiteX95" fmla="*/ 1222387 w 2032825"/>
                <a:gd name="connsiteY95" fmla="*/ 268061 h 1285696"/>
                <a:gd name="connsiteX96" fmla="*/ 1114726 w 2032825"/>
                <a:gd name="connsiteY96" fmla="*/ 272742 h 1285696"/>
                <a:gd name="connsiteX97" fmla="*/ 1001447 w 2032825"/>
                <a:gd name="connsiteY97" fmla="*/ 243096 h 1285696"/>
                <a:gd name="connsiteX98" fmla="*/ 989589 w 2032825"/>
                <a:gd name="connsiteY98" fmla="*/ 220940 h 1285696"/>
                <a:gd name="connsiteX99" fmla="*/ 989589 w 2032825"/>
                <a:gd name="connsiteY99" fmla="*/ 159151 h 1285696"/>
                <a:gd name="connsiteX100" fmla="*/ 992709 w 2032825"/>
                <a:gd name="connsiteY100" fmla="*/ 118271 h 1285696"/>
                <a:gd name="connsiteX101" fmla="*/ 1068540 w 2032825"/>
                <a:gd name="connsiteY101" fmla="*/ 143548 h 1285696"/>
                <a:gd name="connsiteX102" fmla="*/ 1181507 w 2032825"/>
                <a:gd name="connsiteY102" fmla="*/ 148853 h 1285696"/>
                <a:gd name="connsiteX103" fmla="*/ 1295721 w 2032825"/>
                <a:gd name="connsiteY103" fmla="*/ 128569 h 1285696"/>
                <a:gd name="connsiteX104" fmla="*/ 1312885 w 2032825"/>
                <a:gd name="connsiteY104" fmla="*/ 117335 h 1285696"/>
                <a:gd name="connsiteX105" fmla="*/ 1714196 w 2032825"/>
                <a:gd name="connsiteY105" fmla="*/ 0 h 1285696"/>
                <a:gd name="connsiteX106" fmla="*/ 1715444 w 2032825"/>
                <a:gd name="connsiteY106" fmla="*/ 29958 h 1285696"/>
                <a:gd name="connsiteX107" fmla="*/ 1715444 w 2032825"/>
                <a:gd name="connsiteY107" fmla="*/ 97051 h 1285696"/>
                <a:gd name="connsiteX108" fmla="*/ 1700153 w 2032825"/>
                <a:gd name="connsiteY108" fmla="*/ 125762 h 1285696"/>
                <a:gd name="connsiteX109" fmla="*/ 1615584 w 2032825"/>
                <a:gd name="connsiteY109" fmla="*/ 154159 h 1285696"/>
                <a:gd name="connsiteX110" fmla="*/ 1437709 w 2032825"/>
                <a:gd name="connsiteY110" fmla="*/ 144485 h 1285696"/>
                <a:gd name="connsiteX111" fmla="*/ 1430219 w 2032825"/>
                <a:gd name="connsiteY111" fmla="*/ 142301 h 1285696"/>
                <a:gd name="connsiteX112" fmla="*/ 1389651 w 2032825"/>
                <a:gd name="connsiteY112" fmla="*/ 83633 h 1285696"/>
                <a:gd name="connsiteX113" fmla="*/ 1389027 w 2032825"/>
                <a:gd name="connsiteY113" fmla="*/ 37136 h 1285696"/>
                <a:gd name="connsiteX114" fmla="*/ 1391524 w 2032825"/>
                <a:gd name="connsiteY114" fmla="*/ 4057 h 1285696"/>
                <a:gd name="connsiteX115" fmla="*/ 1521341 w 2032825"/>
                <a:gd name="connsiteY115" fmla="*/ 33079 h 1285696"/>
                <a:gd name="connsiteX116" fmla="*/ 1655216 w 2032825"/>
                <a:gd name="connsiteY116" fmla="*/ 25277 h 1285696"/>
                <a:gd name="connsiteX117" fmla="*/ 1714196 w 2032825"/>
                <a:gd name="connsiteY117" fmla="*/ 0 h 128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5696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2" y="569201"/>
                    <a:pt x="847912" y="578875"/>
                  </a:cubicBezTo>
                  <a:cubicBezTo>
                    <a:pt x="852281" y="604152"/>
                    <a:pt x="837302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5" y="455610"/>
                  </a:moveTo>
                  <a:cubicBezTo>
                    <a:pt x="2536" y="460915"/>
                    <a:pt x="7529" y="462163"/>
                    <a:pt x="10962" y="463412"/>
                  </a:cubicBezTo>
                  <a:cubicBezTo>
                    <a:pt x="59644" y="483384"/>
                    <a:pt x="108638" y="503355"/>
                    <a:pt x="157319" y="523327"/>
                  </a:cubicBezTo>
                  <a:cubicBezTo>
                    <a:pt x="270910" y="569825"/>
                    <a:pt x="384189" y="616634"/>
                    <a:pt x="497779" y="663132"/>
                  </a:cubicBezTo>
                  <a:cubicBezTo>
                    <a:pt x="541468" y="680919"/>
                    <a:pt x="584844" y="699019"/>
                    <a:pt x="628845" y="716494"/>
                  </a:cubicBezTo>
                  <a:cubicBezTo>
                    <a:pt x="637583" y="719927"/>
                    <a:pt x="641640" y="723983"/>
                    <a:pt x="641640" y="733969"/>
                  </a:cubicBezTo>
                  <a:cubicBezTo>
                    <a:pt x="641328" y="913405"/>
                    <a:pt x="641328" y="1092841"/>
                    <a:pt x="641328" y="1272277"/>
                  </a:cubicBezTo>
                  <a:cubicBezTo>
                    <a:pt x="641328" y="1276958"/>
                    <a:pt x="642888" y="1281951"/>
                    <a:pt x="638519" y="1285696"/>
                  </a:cubicBezTo>
                  <a:cubicBezTo>
                    <a:pt x="582036" y="1263227"/>
                    <a:pt x="525553" y="1240758"/>
                    <a:pt x="469070" y="1217978"/>
                  </a:cubicBezTo>
                  <a:cubicBezTo>
                    <a:pt x="317719" y="1156814"/>
                    <a:pt x="166369" y="1095649"/>
                    <a:pt x="15019" y="1034798"/>
                  </a:cubicBezTo>
                  <a:cubicBezTo>
                    <a:pt x="4409" y="1030429"/>
                    <a:pt x="664" y="1025748"/>
                    <a:pt x="664" y="1013577"/>
                  </a:cubicBezTo>
                  <a:cubicBezTo>
                    <a:pt x="1288" y="830709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5" y="455610"/>
                  </a:cubicBezTo>
                  <a:close/>
                  <a:moveTo>
                    <a:pt x="1253280" y="374474"/>
                  </a:moveTo>
                  <a:cubicBezTo>
                    <a:pt x="1253280" y="410985"/>
                    <a:pt x="1253280" y="445936"/>
                    <a:pt x="1253280" y="481199"/>
                  </a:cubicBezTo>
                  <a:cubicBezTo>
                    <a:pt x="1253280" y="488377"/>
                    <a:pt x="1247975" y="491497"/>
                    <a:pt x="1242982" y="494930"/>
                  </a:cubicBezTo>
                  <a:cubicBezTo>
                    <a:pt x="1217393" y="513030"/>
                    <a:pt x="1187747" y="520207"/>
                    <a:pt x="1157789" y="525200"/>
                  </a:cubicBezTo>
                  <a:cubicBezTo>
                    <a:pt x="1101930" y="534874"/>
                    <a:pt x="1046071" y="533002"/>
                    <a:pt x="990836" y="520207"/>
                  </a:cubicBezTo>
                  <a:cubicBezTo>
                    <a:pt x="971176" y="515526"/>
                    <a:pt x="950892" y="509909"/>
                    <a:pt x="934353" y="496178"/>
                  </a:cubicBezTo>
                  <a:cubicBezTo>
                    <a:pt x="929983" y="492434"/>
                    <a:pt x="927487" y="489313"/>
                    <a:pt x="927799" y="483384"/>
                  </a:cubicBezTo>
                  <a:cubicBezTo>
                    <a:pt x="928111" y="450617"/>
                    <a:pt x="927799" y="418162"/>
                    <a:pt x="927799" y="385396"/>
                  </a:cubicBezTo>
                  <a:cubicBezTo>
                    <a:pt x="927799" y="380403"/>
                    <a:pt x="927175" y="372601"/>
                    <a:pt x="935601" y="378218"/>
                  </a:cubicBezTo>
                  <a:cubicBezTo>
                    <a:pt x="959629" y="394134"/>
                    <a:pt x="987715" y="397566"/>
                    <a:pt x="1014864" y="401311"/>
                  </a:cubicBezTo>
                  <a:cubicBezTo>
                    <a:pt x="1041078" y="404744"/>
                    <a:pt x="1067915" y="407552"/>
                    <a:pt x="1094128" y="406304"/>
                  </a:cubicBezTo>
                  <a:cubicBezTo>
                    <a:pt x="1140001" y="404432"/>
                    <a:pt x="1186499" y="403495"/>
                    <a:pt x="1230500" y="386644"/>
                  </a:cubicBezTo>
                  <a:cubicBezTo>
                    <a:pt x="1238301" y="383836"/>
                    <a:pt x="1245166" y="379467"/>
                    <a:pt x="1253280" y="374474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5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1"/>
                    <a:pt x="377011" y="502420"/>
                  </a:cubicBezTo>
                  <a:cubicBezTo>
                    <a:pt x="331450" y="503980"/>
                    <a:pt x="286201" y="503356"/>
                    <a:pt x="242200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0"/>
                    <a:pt x="191334" y="409737"/>
                    <a:pt x="191334" y="401623"/>
                  </a:cubicBezTo>
                  <a:cubicBezTo>
                    <a:pt x="191334" y="387580"/>
                    <a:pt x="191334" y="373537"/>
                    <a:pt x="191646" y="359495"/>
                  </a:cubicBezTo>
                  <a:cubicBezTo>
                    <a:pt x="191958" y="355438"/>
                    <a:pt x="189774" y="350445"/>
                    <a:pt x="194455" y="347636"/>
                  </a:cubicBezTo>
                  <a:cubicBezTo>
                    <a:pt x="216923" y="365424"/>
                    <a:pt x="244385" y="369481"/>
                    <a:pt x="271222" y="373225"/>
                  </a:cubicBezTo>
                  <a:cubicBezTo>
                    <a:pt x="306797" y="378218"/>
                    <a:pt x="342996" y="380715"/>
                    <a:pt x="378883" y="378530"/>
                  </a:cubicBezTo>
                  <a:cubicBezTo>
                    <a:pt x="413834" y="376346"/>
                    <a:pt x="448785" y="374474"/>
                    <a:pt x="482488" y="363239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4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6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3" y="386333"/>
                  </a:cubicBezTo>
                  <a:cubicBezTo>
                    <a:pt x="1330672" y="380404"/>
                    <a:pt x="1324119" y="372915"/>
                    <a:pt x="1324743" y="357623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2"/>
                    <a:pt x="1334729" y="261820"/>
                  </a:cubicBezTo>
                  <a:cubicBezTo>
                    <a:pt x="1357197" y="275551"/>
                    <a:pt x="1382787" y="279295"/>
                    <a:pt x="1408376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4940"/>
                    <a:pt x="1642110" y="259011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8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7" y="383837"/>
                    <a:pt x="787996" y="387269"/>
                  </a:cubicBezTo>
                  <a:cubicBezTo>
                    <a:pt x="759287" y="390078"/>
                    <a:pt x="730577" y="389454"/>
                    <a:pt x="702179" y="386645"/>
                  </a:cubicBezTo>
                  <a:cubicBezTo>
                    <a:pt x="666916" y="383212"/>
                    <a:pt x="632901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6"/>
                  </a:cubicBezTo>
                  <a:cubicBezTo>
                    <a:pt x="593270" y="265252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3"/>
                  </a:cubicBezTo>
                  <a:cubicBezTo>
                    <a:pt x="744307" y="263380"/>
                    <a:pt x="771145" y="263692"/>
                    <a:pt x="797670" y="262443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5718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7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59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0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8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5" y="117335"/>
                  </a:moveTo>
                  <a:cubicBezTo>
                    <a:pt x="1316942" y="119831"/>
                    <a:pt x="1315069" y="123576"/>
                    <a:pt x="1315069" y="126697"/>
                  </a:cubicBezTo>
                  <a:cubicBezTo>
                    <a:pt x="1315381" y="156030"/>
                    <a:pt x="1314757" y="185364"/>
                    <a:pt x="1315381" y="214386"/>
                  </a:cubicBezTo>
                  <a:cubicBezTo>
                    <a:pt x="1315693" y="226245"/>
                    <a:pt x="1311012" y="233422"/>
                    <a:pt x="1301650" y="239975"/>
                  </a:cubicBezTo>
                  <a:cubicBezTo>
                    <a:pt x="1277622" y="256202"/>
                    <a:pt x="1250161" y="262443"/>
                    <a:pt x="1222387" y="268061"/>
                  </a:cubicBezTo>
                  <a:cubicBezTo>
                    <a:pt x="1186812" y="274926"/>
                    <a:pt x="1150613" y="274926"/>
                    <a:pt x="1114726" y="272742"/>
                  </a:cubicBezTo>
                  <a:cubicBezTo>
                    <a:pt x="1075406" y="270245"/>
                    <a:pt x="1036398" y="264316"/>
                    <a:pt x="1001447" y="243096"/>
                  </a:cubicBezTo>
                  <a:cubicBezTo>
                    <a:pt x="992709" y="237790"/>
                    <a:pt x="988965" y="231550"/>
                    <a:pt x="989589" y="220940"/>
                  </a:cubicBezTo>
                  <a:cubicBezTo>
                    <a:pt x="990213" y="200343"/>
                    <a:pt x="989589" y="179747"/>
                    <a:pt x="989589" y="159151"/>
                  </a:cubicBezTo>
                  <a:cubicBezTo>
                    <a:pt x="992085" y="145420"/>
                    <a:pt x="986780" y="131378"/>
                    <a:pt x="992709" y="118271"/>
                  </a:cubicBezTo>
                  <a:cubicBezTo>
                    <a:pt x="1015178" y="134810"/>
                    <a:pt x="1042015" y="139803"/>
                    <a:pt x="1068540" y="143548"/>
                  </a:cubicBezTo>
                  <a:cubicBezTo>
                    <a:pt x="1105988" y="149165"/>
                    <a:pt x="1143747" y="151037"/>
                    <a:pt x="1181507" y="148853"/>
                  </a:cubicBezTo>
                  <a:cubicBezTo>
                    <a:pt x="1220203" y="146669"/>
                    <a:pt x="1259210" y="143860"/>
                    <a:pt x="1295721" y="128569"/>
                  </a:cubicBezTo>
                  <a:cubicBezTo>
                    <a:pt x="1302275" y="125760"/>
                    <a:pt x="1307268" y="121703"/>
                    <a:pt x="1312885" y="117335"/>
                  </a:cubicBezTo>
                  <a:close/>
                  <a:moveTo>
                    <a:pt x="1714196" y="0"/>
                  </a:moveTo>
                  <a:cubicBezTo>
                    <a:pt x="1715132" y="9674"/>
                    <a:pt x="1715132" y="19972"/>
                    <a:pt x="1715444" y="29958"/>
                  </a:cubicBezTo>
                  <a:cubicBezTo>
                    <a:pt x="1715444" y="52426"/>
                    <a:pt x="1714196" y="74583"/>
                    <a:pt x="1715444" y="97051"/>
                  </a:cubicBezTo>
                  <a:cubicBezTo>
                    <a:pt x="1716068" y="110782"/>
                    <a:pt x="1710451" y="118896"/>
                    <a:pt x="1700153" y="125762"/>
                  </a:cubicBezTo>
                  <a:cubicBezTo>
                    <a:pt x="1674564" y="142613"/>
                    <a:pt x="1645230" y="149478"/>
                    <a:pt x="1615584" y="154159"/>
                  </a:cubicBezTo>
                  <a:cubicBezTo>
                    <a:pt x="1555668" y="163521"/>
                    <a:pt x="1496376" y="161649"/>
                    <a:pt x="1437709" y="144485"/>
                  </a:cubicBezTo>
                  <a:cubicBezTo>
                    <a:pt x="1435212" y="143861"/>
                    <a:pt x="1432716" y="143237"/>
                    <a:pt x="1430219" y="142301"/>
                  </a:cubicBezTo>
                  <a:cubicBezTo>
                    <a:pt x="1389651" y="127010"/>
                    <a:pt x="1389651" y="127010"/>
                    <a:pt x="1389651" y="83633"/>
                  </a:cubicBezTo>
                  <a:cubicBezTo>
                    <a:pt x="1389651" y="68030"/>
                    <a:pt x="1389339" y="52738"/>
                    <a:pt x="1389027" y="37136"/>
                  </a:cubicBezTo>
                  <a:cubicBezTo>
                    <a:pt x="1391211" y="26213"/>
                    <a:pt x="1387155" y="14667"/>
                    <a:pt x="1391524" y="4057"/>
                  </a:cubicBezTo>
                  <a:cubicBezTo>
                    <a:pt x="1431780" y="27774"/>
                    <a:pt x="1476405" y="31206"/>
                    <a:pt x="1521341" y="33079"/>
                  </a:cubicBezTo>
                  <a:cubicBezTo>
                    <a:pt x="1566278" y="34951"/>
                    <a:pt x="1611215" y="34639"/>
                    <a:pt x="1655216" y="25277"/>
                  </a:cubicBezTo>
                  <a:cubicBezTo>
                    <a:pt x="1676436" y="20908"/>
                    <a:pt x="1698281" y="17163"/>
                    <a:pt x="171419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B5858D-E6BB-43B2-A302-0EC77123D7DC}"/>
                </a:ext>
              </a:extLst>
            </p:cNvPr>
            <p:cNvSpPr/>
            <p:nvPr userDrawn="1"/>
          </p:nvSpPr>
          <p:spPr>
            <a:xfrm>
              <a:off x="-707925" y="5549449"/>
              <a:ext cx="1435485" cy="1104698"/>
            </a:xfrm>
            <a:custGeom>
              <a:avLst/>
              <a:gdLst>
                <a:gd name="connsiteX0" fmla="*/ 2942011 w 2978923"/>
                <a:gd name="connsiteY0" fmla="*/ 593862 h 2292475"/>
                <a:gd name="connsiteX1" fmla="*/ 2629224 w 2978923"/>
                <a:gd name="connsiteY1" fmla="*/ 467582 h 2292475"/>
                <a:gd name="connsiteX2" fmla="*/ 2599435 w 2978923"/>
                <a:gd name="connsiteY2" fmla="*/ 463696 h 2292475"/>
                <a:gd name="connsiteX3" fmla="*/ 2597492 w 2978923"/>
                <a:gd name="connsiteY3" fmla="*/ 395051 h 2292475"/>
                <a:gd name="connsiteX4" fmla="*/ 2602025 w 2978923"/>
                <a:gd name="connsiteY4" fmla="*/ 386633 h 2292475"/>
                <a:gd name="connsiteX5" fmla="*/ 2580007 w 2978923"/>
                <a:gd name="connsiteY5" fmla="*/ 341949 h 2292475"/>
                <a:gd name="connsiteX6" fmla="*/ 2523667 w 2978923"/>
                <a:gd name="connsiteY6" fmla="*/ 318636 h 2292475"/>
                <a:gd name="connsiteX7" fmla="*/ 2216708 w 2978923"/>
                <a:gd name="connsiteY7" fmla="*/ 287551 h 2292475"/>
                <a:gd name="connsiteX8" fmla="*/ 2164900 w 2978923"/>
                <a:gd name="connsiteY8" fmla="*/ 278485 h 2292475"/>
                <a:gd name="connsiteX9" fmla="*/ 1924644 w 2978923"/>
                <a:gd name="connsiteY9" fmla="*/ 181346 h 2292475"/>
                <a:gd name="connsiteX10" fmla="*/ 1898093 w 2978923"/>
                <a:gd name="connsiteY10" fmla="*/ 175518 h 2292475"/>
                <a:gd name="connsiteX11" fmla="*/ 1897445 w 2978923"/>
                <a:gd name="connsiteY11" fmla="*/ 95216 h 2292475"/>
                <a:gd name="connsiteX12" fmla="*/ 1870246 w 2978923"/>
                <a:gd name="connsiteY12" fmla="*/ 49237 h 2292475"/>
                <a:gd name="connsiteX13" fmla="*/ 1786707 w 2978923"/>
                <a:gd name="connsiteY13" fmla="*/ 21391 h 2292475"/>
                <a:gd name="connsiteX14" fmla="*/ 1390380 w 2978923"/>
                <a:gd name="connsiteY14" fmla="*/ 11677 h 2292475"/>
                <a:gd name="connsiteX15" fmla="*/ 1251796 w 2978923"/>
                <a:gd name="connsiteY15" fmla="*/ 49237 h 2292475"/>
                <a:gd name="connsiteX16" fmla="*/ 1227835 w 2978923"/>
                <a:gd name="connsiteY16" fmla="*/ 99750 h 2292475"/>
                <a:gd name="connsiteX17" fmla="*/ 1227835 w 2978923"/>
                <a:gd name="connsiteY17" fmla="*/ 99750 h 2292475"/>
                <a:gd name="connsiteX18" fmla="*/ 1223302 w 2978923"/>
                <a:gd name="connsiteY18" fmla="*/ 124358 h 2292475"/>
                <a:gd name="connsiteX19" fmla="*/ 1222006 w 2978923"/>
                <a:gd name="connsiteY19" fmla="*/ 207250 h 2292475"/>
                <a:gd name="connsiteX20" fmla="*/ 1191570 w 2978923"/>
                <a:gd name="connsiteY20" fmla="*/ 210488 h 2292475"/>
                <a:gd name="connsiteX21" fmla="*/ 1034852 w 2978923"/>
                <a:gd name="connsiteY21" fmla="*/ 256467 h 2292475"/>
                <a:gd name="connsiteX22" fmla="*/ 979807 w 2978923"/>
                <a:gd name="connsiteY22" fmla="*/ 257762 h 2292475"/>
                <a:gd name="connsiteX23" fmla="*/ 810785 w 2978923"/>
                <a:gd name="connsiteY23" fmla="*/ 233801 h 2292475"/>
                <a:gd name="connsiteX24" fmla="*/ 491523 w 2978923"/>
                <a:gd name="connsiteY24" fmla="*/ 255172 h 2292475"/>
                <a:gd name="connsiteX25" fmla="*/ 452019 w 2978923"/>
                <a:gd name="connsiteY25" fmla="*/ 273304 h 2292475"/>
                <a:gd name="connsiteX26" fmla="*/ 422230 w 2978923"/>
                <a:gd name="connsiteY26" fmla="*/ 288847 h 2292475"/>
                <a:gd name="connsiteX27" fmla="*/ 398917 w 2978923"/>
                <a:gd name="connsiteY27" fmla="*/ 337416 h 2292475"/>
                <a:gd name="connsiteX28" fmla="*/ 394384 w 2978923"/>
                <a:gd name="connsiteY28" fmla="*/ 362024 h 2292475"/>
                <a:gd name="connsiteX29" fmla="*/ 392441 w 2978923"/>
                <a:gd name="connsiteY29" fmla="*/ 454630 h 2292475"/>
                <a:gd name="connsiteX30" fmla="*/ 338691 w 2978923"/>
                <a:gd name="connsiteY30" fmla="*/ 469525 h 2292475"/>
                <a:gd name="connsiteX31" fmla="*/ 5828 w 2978923"/>
                <a:gd name="connsiteY31" fmla="*/ 562131 h 2292475"/>
                <a:gd name="connsiteX32" fmla="*/ 1295 w 2978923"/>
                <a:gd name="connsiteY32" fmla="*/ 572492 h 2292475"/>
                <a:gd name="connsiteX33" fmla="*/ 648 w 2978923"/>
                <a:gd name="connsiteY33" fmla="*/ 577672 h 2292475"/>
                <a:gd name="connsiteX34" fmla="*/ 0 w 2978923"/>
                <a:gd name="connsiteY34" fmla="*/ 1732329 h 2292475"/>
                <a:gd name="connsiteX35" fmla="*/ 19428 w 2978923"/>
                <a:gd name="connsiteY35" fmla="*/ 1758233 h 2292475"/>
                <a:gd name="connsiteX36" fmla="*/ 1329507 w 2978923"/>
                <a:gd name="connsiteY36" fmla="*/ 2287316 h 2292475"/>
                <a:gd name="connsiteX37" fmla="*/ 1329507 w 2978923"/>
                <a:gd name="connsiteY37" fmla="*/ 2287316 h 2292475"/>
                <a:gd name="connsiteX38" fmla="*/ 1330154 w 2978923"/>
                <a:gd name="connsiteY38" fmla="*/ 2297677 h 2292475"/>
                <a:gd name="connsiteX39" fmla="*/ 1341164 w 2978923"/>
                <a:gd name="connsiteY39" fmla="*/ 2297677 h 2292475"/>
                <a:gd name="connsiteX40" fmla="*/ 1390380 w 2978923"/>
                <a:gd name="connsiteY40" fmla="*/ 2286668 h 2292475"/>
                <a:gd name="connsiteX41" fmla="*/ 2421995 w 2978923"/>
                <a:gd name="connsiteY41" fmla="*/ 1955101 h 2292475"/>
                <a:gd name="connsiteX42" fmla="*/ 2942011 w 2978923"/>
                <a:gd name="connsiteY42" fmla="*/ 1788022 h 2292475"/>
                <a:gd name="connsiteX43" fmla="*/ 2982810 w 2978923"/>
                <a:gd name="connsiteY43" fmla="*/ 1732977 h 2292475"/>
                <a:gd name="connsiteX44" fmla="*/ 2982810 w 2978923"/>
                <a:gd name="connsiteY44" fmla="*/ 651498 h 2292475"/>
                <a:gd name="connsiteX45" fmla="*/ 2942011 w 2978923"/>
                <a:gd name="connsiteY45" fmla="*/ 593862 h 229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78923" h="2292475">
                  <a:moveTo>
                    <a:pt x="2942011" y="593862"/>
                  </a:moveTo>
                  <a:cubicBezTo>
                    <a:pt x="2838396" y="550474"/>
                    <a:pt x="2733487" y="510323"/>
                    <a:pt x="2629224" y="467582"/>
                  </a:cubicBezTo>
                  <a:cubicBezTo>
                    <a:pt x="2619510" y="463696"/>
                    <a:pt x="2609796" y="458516"/>
                    <a:pt x="2599435" y="463696"/>
                  </a:cubicBezTo>
                  <a:cubicBezTo>
                    <a:pt x="2598787" y="441031"/>
                    <a:pt x="2598140" y="417717"/>
                    <a:pt x="2597492" y="395051"/>
                  </a:cubicBezTo>
                  <a:cubicBezTo>
                    <a:pt x="2599435" y="392461"/>
                    <a:pt x="2600730" y="389871"/>
                    <a:pt x="2602025" y="386633"/>
                  </a:cubicBezTo>
                  <a:cubicBezTo>
                    <a:pt x="2606558" y="365910"/>
                    <a:pt x="2595549" y="352311"/>
                    <a:pt x="2580007" y="341949"/>
                  </a:cubicBezTo>
                  <a:cubicBezTo>
                    <a:pt x="2562522" y="330940"/>
                    <a:pt x="2543094" y="323816"/>
                    <a:pt x="2523667" y="318636"/>
                  </a:cubicBezTo>
                  <a:cubicBezTo>
                    <a:pt x="2423290" y="291437"/>
                    <a:pt x="2320323" y="285609"/>
                    <a:pt x="2216708" y="287551"/>
                  </a:cubicBezTo>
                  <a:cubicBezTo>
                    <a:pt x="2198575" y="288199"/>
                    <a:pt x="2181738" y="284961"/>
                    <a:pt x="2164900" y="278485"/>
                  </a:cubicBezTo>
                  <a:cubicBezTo>
                    <a:pt x="2084599" y="246753"/>
                    <a:pt x="2004945" y="212431"/>
                    <a:pt x="1924644" y="181346"/>
                  </a:cubicBezTo>
                  <a:cubicBezTo>
                    <a:pt x="1916225" y="178108"/>
                    <a:pt x="1907807" y="170985"/>
                    <a:pt x="1898093" y="175518"/>
                  </a:cubicBezTo>
                  <a:cubicBezTo>
                    <a:pt x="1898093" y="148966"/>
                    <a:pt x="1897445" y="121768"/>
                    <a:pt x="1897445" y="95216"/>
                  </a:cubicBezTo>
                  <a:cubicBezTo>
                    <a:pt x="1903273" y="71255"/>
                    <a:pt x="1888379" y="58304"/>
                    <a:pt x="1870246" y="49237"/>
                  </a:cubicBezTo>
                  <a:cubicBezTo>
                    <a:pt x="1843695" y="35638"/>
                    <a:pt x="1815849" y="27219"/>
                    <a:pt x="1786707" y="21391"/>
                  </a:cubicBezTo>
                  <a:cubicBezTo>
                    <a:pt x="1655246" y="-4513"/>
                    <a:pt x="1523137" y="-5808"/>
                    <a:pt x="1390380" y="11677"/>
                  </a:cubicBezTo>
                  <a:cubicBezTo>
                    <a:pt x="1342458" y="18153"/>
                    <a:pt x="1295184" y="27219"/>
                    <a:pt x="1251796" y="49237"/>
                  </a:cubicBezTo>
                  <a:cubicBezTo>
                    <a:pt x="1231073" y="59599"/>
                    <a:pt x="1216178" y="73846"/>
                    <a:pt x="1227835" y="99750"/>
                  </a:cubicBezTo>
                  <a:cubicBezTo>
                    <a:pt x="1227835" y="99750"/>
                    <a:pt x="1227835" y="99750"/>
                    <a:pt x="1227835" y="99750"/>
                  </a:cubicBezTo>
                  <a:cubicBezTo>
                    <a:pt x="1218769" y="106226"/>
                    <a:pt x="1223302" y="115939"/>
                    <a:pt x="1223302" y="124358"/>
                  </a:cubicBezTo>
                  <a:cubicBezTo>
                    <a:pt x="1222654" y="152204"/>
                    <a:pt x="1222654" y="179403"/>
                    <a:pt x="1222006" y="207250"/>
                  </a:cubicBezTo>
                  <a:cubicBezTo>
                    <a:pt x="1211645" y="202717"/>
                    <a:pt x="1201283" y="207250"/>
                    <a:pt x="1191570" y="210488"/>
                  </a:cubicBezTo>
                  <a:cubicBezTo>
                    <a:pt x="1139115" y="225383"/>
                    <a:pt x="1086660" y="240277"/>
                    <a:pt x="1034852" y="256467"/>
                  </a:cubicBezTo>
                  <a:cubicBezTo>
                    <a:pt x="1016720" y="262295"/>
                    <a:pt x="998587" y="262943"/>
                    <a:pt x="979807" y="257762"/>
                  </a:cubicBezTo>
                  <a:cubicBezTo>
                    <a:pt x="924114" y="243515"/>
                    <a:pt x="867773" y="235096"/>
                    <a:pt x="810785" y="233801"/>
                  </a:cubicBezTo>
                  <a:cubicBezTo>
                    <a:pt x="703933" y="231211"/>
                    <a:pt x="597080" y="230563"/>
                    <a:pt x="491523" y="255172"/>
                  </a:cubicBezTo>
                  <a:cubicBezTo>
                    <a:pt x="477275" y="258410"/>
                    <a:pt x="461733" y="259705"/>
                    <a:pt x="452019" y="273304"/>
                  </a:cubicBezTo>
                  <a:cubicBezTo>
                    <a:pt x="442305" y="278485"/>
                    <a:pt x="431944" y="284313"/>
                    <a:pt x="422230" y="288847"/>
                  </a:cubicBezTo>
                  <a:cubicBezTo>
                    <a:pt x="400860" y="298560"/>
                    <a:pt x="391146" y="314102"/>
                    <a:pt x="398917" y="337416"/>
                  </a:cubicBezTo>
                  <a:cubicBezTo>
                    <a:pt x="391146" y="344539"/>
                    <a:pt x="395031" y="354253"/>
                    <a:pt x="394384" y="362024"/>
                  </a:cubicBezTo>
                  <a:cubicBezTo>
                    <a:pt x="393089" y="393109"/>
                    <a:pt x="393089" y="423546"/>
                    <a:pt x="392441" y="454630"/>
                  </a:cubicBezTo>
                  <a:cubicBezTo>
                    <a:pt x="374308" y="459811"/>
                    <a:pt x="356824" y="464344"/>
                    <a:pt x="338691" y="469525"/>
                  </a:cubicBezTo>
                  <a:cubicBezTo>
                    <a:pt x="227305" y="498666"/>
                    <a:pt x="119157" y="540760"/>
                    <a:pt x="5828" y="562131"/>
                  </a:cubicBezTo>
                  <a:cubicBezTo>
                    <a:pt x="0" y="563425"/>
                    <a:pt x="0" y="567959"/>
                    <a:pt x="1295" y="572492"/>
                  </a:cubicBezTo>
                  <a:cubicBezTo>
                    <a:pt x="1295" y="574435"/>
                    <a:pt x="648" y="575730"/>
                    <a:pt x="648" y="577672"/>
                  </a:cubicBezTo>
                  <a:cubicBezTo>
                    <a:pt x="648" y="962342"/>
                    <a:pt x="648" y="1347012"/>
                    <a:pt x="0" y="1732329"/>
                  </a:cubicBezTo>
                  <a:cubicBezTo>
                    <a:pt x="0" y="1747871"/>
                    <a:pt x="6476" y="1753052"/>
                    <a:pt x="19428" y="1758233"/>
                  </a:cubicBezTo>
                  <a:cubicBezTo>
                    <a:pt x="455905" y="1934378"/>
                    <a:pt x="893030" y="2111171"/>
                    <a:pt x="1329507" y="2287316"/>
                  </a:cubicBezTo>
                  <a:lnTo>
                    <a:pt x="1329507" y="2287316"/>
                  </a:lnTo>
                  <a:cubicBezTo>
                    <a:pt x="1329507" y="2290554"/>
                    <a:pt x="1329507" y="2294439"/>
                    <a:pt x="1330154" y="2297677"/>
                  </a:cubicBezTo>
                  <a:cubicBezTo>
                    <a:pt x="1334040" y="2297677"/>
                    <a:pt x="1337278" y="2297677"/>
                    <a:pt x="1341164" y="2297677"/>
                  </a:cubicBezTo>
                  <a:cubicBezTo>
                    <a:pt x="1357353" y="2291849"/>
                    <a:pt x="1374191" y="2291849"/>
                    <a:pt x="1390380" y="2286668"/>
                  </a:cubicBezTo>
                  <a:cubicBezTo>
                    <a:pt x="1734252" y="2175930"/>
                    <a:pt x="2078123" y="2065839"/>
                    <a:pt x="2421995" y="1955101"/>
                  </a:cubicBezTo>
                  <a:cubicBezTo>
                    <a:pt x="2595549" y="1899408"/>
                    <a:pt x="2768456" y="1844363"/>
                    <a:pt x="2942011" y="1788022"/>
                  </a:cubicBezTo>
                  <a:cubicBezTo>
                    <a:pt x="2977629" y="1776366"/>
                    <a:pt x="2982810" y="1771185"/>
                    <a:pt x="2982810" y="1732977"/>
                  </a:cubicBezTo>
                  <a:cubicBezTo>
                    <a:pt x="2982810" y="1372268"/>
                    <a:pt x="2982810" y="1012207"/>
                    <a:pt x="2982810" y="651498"/>
                  </a:cubicBezTo>
                  <a:cubicBezTo>
                    <a:pt x="2980867" y="612643"/>
                    <a:pt x="2977629" y="608757"/>
                    <a:pt x="2942011" y="593862"/>
                  </a:cubicBezTo>
                  <a:close/>
                </a:path>
              </a:pathLst>
            </a:custGeom>
            <a:solidFill>
              <a:schemeClr val="accent1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29FA49-E917-4A42-98D4-D241FB2F7D62}"/>
                </a:ext>
              </a:extLst>
            </p:cNvPr>
            <p:cNvSpPr/>
            <p:nvPr userDrawn="1"/>
          </p:nvSpPr>
          <p:spPr>
            <a:xfrm>
              <a:off x="48710" y="3668339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5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059FA10-1062-4569-A6B4-E2E7CD97B1BD}"/>
                </a:ext>
              </a:extLst>
            </p:cNvPr>
            <p:cNvSpPr/>
            <p:nvPr userDrawn="1"/>
          </p:nvSpPr>
          <p:spPr>
            <a:xfrm>
              <a:off x="-704803" y="5597759"/>
              <a:ext cx="1252929" cy="1057023"/>
            </a:xfrm>
            <a:custGeom>
              <a:avLst/>
              <a:gdLst>
                <a:gd name="connsiteX0" fmla="*/ 844440 w 1252929"/>
                <a:gd name="connsiteY0" fmla="*/ 260328 h 1057022"/>
                <a:gd name="connsiteX1" fmla="*/ 846312 w 1252929"/>
                <a:gd name="connsiteY1" fmla="*/ 269690 h 1057022"/>
                <a:gd name="connsiteX2" fmla="*/ 846624 w 1252929"/>
                <a:gd name="connsiteY2" fmla="*/ 358628 h 1057022"/>
                <a:gd name="connsiteX3" fmla="*/ 833517 w 1252929"/>
                <a:gd name="connsiteY3" fmla="*/ 382969 h 1057022"/>
                <a:gd name="connsiteX4" fmla="*/ 748012 w 1252929"/>
                <a:gd name="connsiteY4" fmla="*/ 412927 h 1057022"/>
                <a:gd name="connsiteX5" fmla="*/ 577002 w 1252929"/>
                <a:gd name="connsiteY5" fmla="*/ 406061 h 1057022"/>
                <a:gd name="connsiteX6" fmla="*/ 567016 w 1252929"/>
                <a:gd name="connsiteY6" fmla="*/ 403565 h 1057022"/>
                <a:gd name="connsiteX7" fmla="*/ 520519 w 1252929"/>
                <a:gd name="connsiteY7" fmla="*/ 340216 h 1057022"/>
                <a:gd name="connsiteX8" fmla="*/ 520519 w 1252929"/>
                <a:gd name="connsiteY8" fmla="*/ 266881 h 1057022"/>
                <a:gd name="connsiteX9" fmla="*/ 522392 w 1252929"/>
                <a:gd name="connsiteY9" fmla="*/ 262825 h 1057022"/>
                <a:gd name="connsiteX10" fmla="*/ 611954 w 1252929"/>
                <a:gd name="connsiteY10" fmla="*/ 289662 h 1057022"/>
                <a:gd name="connsiteX11" fmla="*/ 754254 w 1252929"/>
                <a:gd name="connsiteY11" fmla="*/ 289662 h 1057022"/>
                <a:gd name="connsiteX12" fmla="*/ 816978 w 1252929"/>
                <a:gd name="connsiteY12" fmla="*/ 276556 h 1057022"/>
                <a:gd name="connsiteX13" fmla="*/ 844440 w 1252929"/>
                <a:gd name="connsiteY13" fmla="*/ 260328 h 1057022"/>
                <a:gd name="connsiteX14" fmla="*/ 312 w 1252929"/>
                <a:gd name="connsiteY14" fmla="*/ 230370 h 1057022"/>
                <a:gd name="connsiteX15" fmla="*/ 93619 w 1252929"/>
                <a:gd name="connsiteY15" fmla="*/ 267505 h 1057022"/>
                <a:gd name="connsiteX16" fmla="*/ 629742 w 1252929"/>
                <a:gd name="connsiteY16" fmla="*/ 486885 h 1057022"/>
                <a:gd name="connsiteX17" fmla="*/ 641288 w 1252929"/>
                <a:gd name="connsiteY17" fmla="*/ 501240 h 1057022"/>
                <a:gd name="connsiteX18" fmla="*/ 640664 w 1252929"/>
                <a:gd name="connsiteY18" fmla="*/ 1057022 h 1057022"/>
                <a:gd name="connsiteX19" fmla="*/ 9362 w 1252929"/>
                <a:gd name="connsiteY19" fmla="*/ 802067 h 1057022"/>
                <a:gd name="connsiteX20" fmla="*/ 0 w 1252929"/>
                <a:gd name="connsiteY20" fmla="*/ 789585 h 1057022"/>
                <a:gd name="connsiteX21" fmla="*/ 312 w 1252929"/>
                <a:gd name="connsiteY21" fmla="*/ 233179 h 1057022"/>
                <a:gd name="connsiteX22" fmla="*/ 312 w 1252929"/>
                <a:gd name="connsiteY22" fmla="*/ 230370 h 1057022"/>
                <a:gd name="connsiteX23" fmla="*/ 1251992 w 1252929"/>
                <a:gd name="connsiteY23" fmla="*/ 140808 h 1057022"/>
                <a:gd name="connsiteX24" fmla="*/ 1252929 w 1252929"/>
                <a:gd name="connsiteY24" fmla="*/ 178255 h 1057022"/>
                <a:gd name="connsiteX25" fmla="*/ 1252616 w 1252929"/>
                <a:gd name="connsiteY25" fmla="*/ 245349 h 1057022"/>
                <a:gd name="connsiteX26" fmla="*/ 1244815 w 1252929"/>
                <a:gd name="connsiteY26" fmla="*/ 261577 h 1057022"/>
                <a:gd name="connsiteX27" fmla="*/ 1155253 w 1252929"/>
                <a:gd name="connsiteY27" fmla="*/ 294656 h 1057022"/>
                <a:gd name="connsiteX28" fmla="*/ 1001719 w 1252929"/>
                <a:gd name="connsiteY28" fmla="*/ 292159 h 1057022"/>
                <a:gd name="connsiteX29" fmla="*/ 938994 w 1252929"/>
                <a:gd name="connsiteY29" fmla="*/ 269690 h 1057022"/>
                <a:gd name="connsiteX30" fmla="*/ 927136 w 1252929"/>
                <a:gd name="connsiteY30" fmla="*/ 249095 h 1057022"/>
                <a:gd name="connsiteX31" fmla="*/ 927448 w 1252929"/>
                <a:gd name="connsiteY31" fmla="*/ 156099 h 1057022"/>
                <a:gd name="connsiteX32" fmla="*/ 937746 w 1252929"/>
                <a:gd name="connsiteY32" fmla="*/ 149233 h 1057022"/>
                <a:gd name="connsiteX33" fmla="*/ 1013889 w 1252929"/>
                <a:gd name="connsiteY33" fmla="*/ 170454 h 1057022"/>
                <a:gd name="connsiteX34" fmla="*/ 1143707 w 1252929"/>
                <a:gd name="connsiteY34" fmla="*/ 172950 h 1057022"/>
                <a:gd name="connsiteX35" fmla="*/ 1231396 w 1252929"/>
                <a:gd name="connsiteY35" fmla="*/ 154851 h 1057022"/>
                <a:gd name="connsiteX36" fmla="*/ 1251992 w 1252929"/>
                <a:gd name="connsiteY36" fmla="*/ 140808 h 1057022"/>
                <a:gd name="connsiteX37" fmla="*/ 516150 w 1252929"/>
                <a:gd name="connsiteY37" fmla="*/ 112098 h 1057022"/>
                <a:gd name="connsiteX38" fmla="*/ 516150 w 1252929"/>
                <a:gd name="connsiteY38" fmla="*/ 221008 h 1057022"/>
                <a:gd name="connsiteX39" fmla="*/ 510221 w 1252929"/>
                <a:gd name="connsiteY39" fmla="*/ 231619 h 1057022"/>
                <a:gd name="connsiteX40" fmla="*/ 426900 w 1252929"/>
                <a:gd name="connsiteY40" fmla="*/ 265633 h 1057022"/>
                <a:gd name="connsiteX41" fmla="*/ 242160 w 1252929"/>
                <a:gd name="connsiteY41" fmla="*/ 259080 h 1057022"/>
                <a:gd name="connsiteX42" fmla="*/ 235919 w 1252929"/>
                <a:gd name="connsiteY42" fmla="*/ 257520 h 1057022"/>
                <a:gd name="connsiteX43" fmla="*/ 189109 w 1252929"/>
                <a:gd name="connsiteY43" fmla="*/ 192610 h 1057022"/>
                <a:gd name="connsiteX44" fmla="*/ 188797 w 1252929"/>
                <a:gd name="connsiteY44" fmla="*/ 173262 h 1057022"/>
                <a:gd name="connsiteX45" fmla="*/ 189733 w 1252929"/>
                <a:gd name="connsiteY45" fmla="*/ 128637 h 1057022"/>
                <a:gd name="connsiteX46" fmla="*/ 191918 w 1252929"/>
                <a:gd name="connsiteY46" fmla="*/ 117091 h 1057022"/>
                <a:gd name="connsiteX47" fmla="*/ 267749 w 1252929"/>
                <a:gd name="connsiteY47" fmla="*/ 142680 h 1057022"/>
                <a:gd name="connsiteX48" fmla="*/ 378219 w 1252929"/>
                <a:gd name="connsiteY48" fmla="*/ 147985 h 1057022"/>
                <a:gd name="connsiteX49" fmla="*/ 482136 w 1252929"/>
                <a:gd name="connsiteY49" fmla="*/ 132694 h 1057022"/>
                <a:gd name="connsiteX50" fmla="*/ 516150 w 1252929"/>
                <a:gd name="connsiteY50" fmla="*/ 112098 h 1057022"/>
                <a:gd name="connsiteX51" fmla="*/ 914342 w 1252929"/>
                <a:gd name="connsiteY51" fmla="*/ 380 h 1057022"/>
                <a:gd name="connsiteX52" fmla="*/ 914654 w 1252929"/>
                <a:gd name="connsiteY52" fmla="*/ 39700 h 1057022"/>
                <a:gd name="connsiteX53" fmla="*/ 914654 w 1252929"/>
                <a:gd name="connsiteY53" fmla="*/ 100240 h 1057022"/>
                <a:gd name="connsiteX54" fmla="*/ 901859 w 1252929"/>
                <a:gd name="connsiteY54" fmla="*/ 123332 h 1057022"/>
                <a:gd name="connsiteX55" fmla="*/ 817290 w 1252929"/>
                <a:gd name="connsiteY55" fmla="*/ 152354 h 1057022"/>
                <a:gd name="connsiteX56" fmla="*/ 643784 w 1252929"/>
                <a:gd name="connsiteY56" fmla="*/ 145177 h 1057022"/>
                <a:gd name="connsiteX57" fmla="*/ 596039 w 1252929"/>
                <a:gd name="connsiteY57" fmla="*/ 123957 h 1057022"/>
                <a:gd name="connsiteX58" fmla="*/ 588861 w 1252929"/>
                <a:gd name="connsiteY58" fmla="*/ 108978 h 1057022"/>
                <a:gd name="connsiteX59" fmla="*/ 588861 w 1252929"/>
                <a:gd name="connsiteY59" fmla="*/ 54991 h 1057022"/>
                <a:gd name="connsiteX60" fmla="*/ 589485 w 1252929"/>
                <a:gd name="connsiteY60" fmla="*/ 14423 h 1057022"/>
                <a:gd name="connsiteX61" fmla="*/ 591670 w 1252929"/>
                <a:gd name="connsiteY61" fmla="*/ 2564 h 1057022"/>
                <a:gd name="connsiteX62" fmla="*/ 601344 w 1252929"/>
                <a:gd name="connsiteY62" fmla="*/ 3813 h 1057022"/>
                <a:gd name="connsiteX63" fmla="*/ 715246 w 1252929"/>
                <a:gd name="connsiteY63" fmla="*/ 27841 h 1057022"/>
                <a:gd name="connsiteX64" fmla="*/ 837262 w 1252929"/>
                <a:gd name="connsiteY64" fmla="*/ 23473 h 1057022"/>
                <a:gd name="connsiteX65" fmla="*/ 906852 w 1252929"/>
                <a:gd name="connsiteY65" fmla="*/ 1628 h 1057022"/>
                <a:gd name="connsiteX66" fmla="*/ 914342 w 1252929"/>
                <a:gd name="connsiteY66" fmla="*/ 380 h 105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252929" h="1057022">
                  <a:moveTo>
                    <a:pt x="844440" y="260328"/>
                  </a:moveTo>
                  <a:cubicBezTo>
                    <a:pt x="848497" y="263137"/>
                    <a:pt x="846312" y="266881"/>
                    <a:pt x="846312" y="269690"/>
                  </a:cubicBezTo>
                  <a:cubicBezTo>
                    <a:pt x="846624" y="299336"/>
                    <a:pt x="845688" y="328982"/>
                    <a:pt x="846624" y="358628"/>
                  </a:cubicBezTo>
                  <a:cubicBezTo>
                    <a:pt x="846936" y="370174"/>
                    <a:pt x="842255" y="377040"/>
                    <a:pt x="833517" y="382969"/>
                  </a:cubicBezTo>
                  <a:cubicBezTo>
                    <a:pt x="807928" y="400756"/>
                    <a:pt x="778282" y="408246"/>
                    <a:pt x="748012" y="412927"/>
                  </a:cubicBezTo>
                  <a:cubicBezTo>
                    <a:pt x="690593" y="421977"/>
                    <a:pt x="633485" y="421040"/>
                    <a:pt x="577002" y="406061"/>
                  </a:cubicBezTo>
                  <a:cubicBezTo>
                    <a:pt x="573570" y="405125"/>
                    <a:pt x="570449" y="404501"/>
                    <a:pt x="567016" y="403565"/>
                  </a:cubicBezTo>
                  <a:cubicBezTo>
                    <a:pt x="521768" y="388898"/>
                    <a:pt x="520519" y="387338"/>
                    <a:pt x="520519" y="340216"/>
                  </a:cubicBezTo>
                  <a:cubicBezTo>
                    <a:pt x="520519" y="315875"/>
                    <a:pt x="520519" y="291223"/>
                    <a:pt x="520519" y="266881"/>
                  </a:cubicBezTo>
                  <a:cubicBezTo>
                    <a:pt x="521455" y="265946"/>
                    <a:pt x="521768" y="265321"/>
                    <a:pt x="522392" y="262825"/>
                  </a:cubicBezTo>
                  <a:cubicBezTo>
                    <a:pt x="550165" y="281237"/>
                    <a:pt x="581059" y="285918"/>
                    <a:pt x="611954" y="289662"/>
                  </a:cubicBezTo>
                  <a:cubicBezTo>
                    <a:pt x="659387" y="295279"/>
                    <a:pt x="706820" y="294655"/>
                    <a:pt x="754254" y="289662"/>
                  </a:cubicBezTo>
                  <a:cubicBezTo>
                    <a:pt x="775474" y="287478"/>
                    <a:pt x="796694" y="283421"/>
                    <a:pt x="816978" y="276556"/>
                  </a:cubicBezTo>
                  <a:cubicBezTo>
                    <a:pt x="827276" y="273123"/>
                    <a:pt x="836950" y="268754"/>
                    <a:pt x="844440" y="260328"/>
                  </a:cubicBezTo>
                  <a:close/>
                  <a:moveTo>
                    <a:pt x="312" y="230370"/>
                  </a:moveTo>
                  <a:cubicBezTo>
                    <a:pt x="32142" y="240668"/>
                    <a:pt x="62725" y="254711"/>
                    <a:pt x="93619" y="267505"/>
                  </a:cubicBezTo>
                  <a:cubicBezTo>
                    <a:pt x="272430" y="340528"/>
                    <a:pt x="450930" y="413862"/>
                    <a:pt x="629742" y="486885"/>
                  </a:cubicBezTo>
                  <a:cubicBezTo>
                    <a:pt x="636295" y="489694"/>
                    <a:pt x="641288" y="491878"/>
                    <a:pt x="641288" y="501240"/>
                  </a:cubicBezTo>
                  <a:cubicBezTo>
                    <a:pt x="640976" y="686604"/>
                    <a:pt x="640976" y="871657"/>
                    <a:pt x="640664" y="1057022"/>
                  </a:cubicBezTo>
                  <a:cubicBezTo>
                    <a:pt x="430334" y="971829"/>
                    <a:pt x="220004" y="886948"/>
                    <a:pt x="9362" y="802067"/>
                  </a:cubicBezTo>
                  <a:cubicBezTo>
                    <a:pt x="3121" y="799571"/>
                    <a:pt x="0" y="797074"/>
                    <a:pt x="0" y="789585"/>
                  </a:cubicBezTo>
                  <a:cubicBezTo>
                    <a:pt x="312" y="604220"/>
                    <a:pt x="312" y="418855"/>
                    <a:pt x="312" y="233179"/>
                  </a:cubicBezTo>
                  <a:cubicBezTo>
                    <a:pt x="0" y="231931"/>
                    <a:pt x="312" y="230994"/>
                    <a:pt x="312" y="230370"/>
                  </a:cubicBezTo>
                  <a:close/>
                  <a:moveTo>
                    <a:pt x="1251992" y="140808"/>
                  </a:moveTo>
                  <a:cubicBezTo>
                    <a:pt x="1252304" y="153290"/>
                    <a:pt x="1252616" y="165773"/>
                    <a:pt x="1252929" y="178255"/>
                  </a:cubicBezTo>
                  <a:cubicBezTo>
                    <a:pt x="1252616" y="200724"/>
                    <a:pt x="1252304" y="222881"/>
                    <a:pt x="1252616" y="245349"/>
                  </a:cubicBezTo>
                  <a:cubicBezTo>
                    <a:pt x="1252616" y="252527"/>
                    <a:pt x="1250432" y="257208"/>
                    <a:pt x="1244815" y="261577"/>
                  </a:cubicBezTo>
                  <a:cubicBezTo>
                    <a:pt x="1218290" y="281861"/>
                    <a:pt x="1187083" y="289351"/>
                    <a:pt x="1155253" y="294656"/>
                  </a:cubicBezTo>
                  <a:cubicBezTo>
                    <a:pt x="1104075" y="303081"/>
                    <a:pt x="1052584" y="302457"/>
                    <a:pt x="1001719" y="292159"/>
                  </a:cubicBezTo>
                  <a:cubicBezTo>
                    <a:pt x="979874" y="287790"/>
                    <a:pt x="958654" y="280925"/>
                    <a:pt x="938994" y="269690"/>
                  </a:cubicBezTo>
                  <a:cubicBezTo>
                    <a:pt x="930881" y="265010"/>
                    <a:pt x="926824" y="259392"/>
                    <a:pt x="927136" y="249095"/>
                  </a:cubicBezTo>
                  <a:cubicBezTo>
                    <a:pt x="927760" y="218200"/>
                    <a:pt x="927448" y="187305"/>
                    <a:pt x="927448" y="156099"/>
                  </a:cubicBezTo>
                  <a:cubicBezTo>
                    <a:pt x="927448" y="148297"/>
                    <a:pt x="926200" y="142368"/>
                    <a:pt x="937746" y="149233"/>
                  </a:cubicBezTo>
                  <a:cubicBezTo>
                    <a:pt x="960839" y="163277"/>
                    <a:pt x="987676" y="167021"/>
                    <a:pt x="1013889" y="170454"/>
                  </a:cubicBezTo>
                  <a:cubicBezTo>
                    <a:pt x="1056954" y="176071"/>
                    <a:pt x="1100330" y="177007"/>
                    <a:pt x="1143707" y="172950"/>
                  </a:cubicBezTo>
                  <a:cubicBezTo>
                    <a:pt x="1173665" y="170141"/>
                    <a:pt x="1203311" y="166085"/>
                    <a:pt x="1231396" y="154851"/>
                  </a:cubicBezTo>
                  <a:cubicBezTo>
                    <a:pt x="1239198" y="152354"/>
                    <a:pt x="1246687" y="147985"/>
                    <a:pt x="1251992" y="140808"/>
                  </a:cubicBezTo>
                  <a:close/>
                  <a:moveTo>
                    <a:pt x="516150" y="112098"/>
                  </a:moveTo>
                  <a:cubicBezTo>
                    <a:pt x="516150" y="150169"/>
                    <a:pt x="516150" y="185745"/>
                    <a:pt x="516150" y="221008"/>
                  </a:cubicBezTo>
                  <a:cubicBezTo>
                    <a:pt x="516150" y="226001"/>
                    <a:pt x="513654" y="228498"/>
                    <a:pt x="510221" y="231619"/>
                  </a:cubicBezTo>
                  <a:cubicBezTo>
                    <a:pt x="486504" y="252839"/>
                    <a:pt x="456859" y="260953"/>
                    <a:pt x="426900" y="265633"/>
                  </a:cubicBezTo>
                  <a:cubicBezTo>
                    <a:pt x="365112" y="275932"/>
                    <a:pt x="303324" y="276556"/>
                    <a:pt x="242160" y="259080"/>
                  </a:cubicBezTo>
                  <a:cubicBezTo>
                    <a:pt x="239975" y="258456"/>
                    <a:pt x="238103" y="258144"/>
                    <a:pt x="235919" y="257520"/>
                  </a:cubicBezTo>
                  <a:cubicBezTo>
                    <a:pt x="190046" y="241917"/>
                    <a:pt x="189109" y="240669"/>
                    <a:pt x="189109" y="192610"/>
                  </a:cubicBezTo>
                  <a:cubicBezTo>
                    <a:pt x="189109" y="186057"/>
                    <a:pt x="188797" y="179816"/>
                    <a:pt x="188797" y="173262"/>
                  </a:cubicBezTo>
                  <a:cubicBezTo>
                    <a:pt x="189109" y="158283"/>
                    <a:pt x="189109" y="143616"/>
                    <a:pt x="189733" y="128637"/>
                  </a:cubicBezTo>
                  <a:cubicBezTo>
                    <a:pt x="190046" y="124892"/>
                    <a:pt x="188173" y="120523"/>
                    <a:pt x="191918" y="117091"/>
                  </a:cubicBezTo>
                  <a:cubicBezTo>
                    <a:pt x="214386" y="133630"/>
                    <a:pt x="241223" y="138623"/>
                    <a:pt x="267749" y="142680"/>
                  </a:cubicBezTo>
                  <a:cubicBezTo>
                    <a:pt x="304260" y="148297"/>
                    <a:pt x="341396" y="149545"/>
                    <a:pt x="378219" y="147985"/>
                  </a:cubicBezTo>
                  <a:cubicBezTo>
                    <a:pt x="413170" y="146425"/>
                    <a:pt x="448433" y="143616"/>
                    <a:pt x="482136" y="132694"/>
                  </a:cubicBezTo>
                  <a:cubicBezTo>
                    <a:pt x="494306" y="128637"/>
                    <a:pt x="506476" y="124892"/>
                    <a:pt x="516150" y="112098"/>
                  </a:cubicBezTo>
                  <a:close/>
                  <a:moveTo>
                    <a:pt x="914342" y="380"/>
                  </a:moveTo>
                  <a:cubicBezTo>
                    <a:pt x="914342" y="13487"/>
                    <a:pt x="914654" y="26593"/>
                    <a:pt x="914654" y="39700"/>
                  </a:cubicBezTo>
                  <a:cubicBezTo>
                    <a:pt x="914654" y="59984"/>
                    <a:pt x="913717" y="79956"/>
                    <a:pt x="914654" y="100240"/>
                  </a:cubicBezTo>
                  <a:cubicBezTo>
                    <a:pt x="915277" y="111474"/>
                    <a:pt x="910285" y="117715"/>
                    <a:pt x="901859" y="123332"/>
                  </a:cubicBezTo>
                  <a:cubicBezTo>
                    <a:pt x="876270" y="140184"/>
                    <a:pt x="847248" y="147674"/>
                    <a:pt x="817290" y="152354"/>
                  </a:cubicBezTo>
                  <a:cubicBezTo>
                    <a:pt x="759247" y="161716"/>
                    <a:pt x="701203" y="160468"/>
                    <a:pt x="643784" y="145177"/>
                  </a:cubicBezTo>
                  <a:cubicBezTo>
                    <a:pt x="626933" y="140496"/>
                    <a:pt x="610393" y="134567"/>
                    <a:pt x="596039" y="123957"/>
                  </a:cubicBezTo>
                  <a:cubicBezTo>
                    <a:pt x="590421" y="119900"/>
                    <a:pt x="588549" y="115531"/>
                    <a:pt x="588861" y="108978"/>
                  </a:cubicBezTo>
                  <a:cubicBezTo>
                    <a:pt x="589173" y="90878"/>
                    <a:pt x="588861" y="73090"/>
                    <a:pt x="588861" y="54991"/>
                  </a:cubicBezTo>
                  <a:cubicBezTo>
                    <a:pt x="588861" y="41572"/>
                    <a:pt x="588861" y="27841"/>
                    <a:pt x="589485" y="14423"/>
                  </a:cubicBezTo>
                  <a:cubicBezTo>
                    <a:pt x="589485" y="10366"/>
                    <a:pt x="587301" y="5997"/>
                    <a:pt x="591670" y="2564"/>
                  </a:cubicBezTo>
                  <a:cubicBezTo>
                    <a:pt x="595102" y="692"/>
                    <a:pt x="598535" y="2253"/>
                    <a:pt x="601344" y="3813"/>
                  </a:cubicBezTo>
                  <a:cubicBezTo>
                    <a:pt x="636919" y="22536"/>
                    <a:pt x="675927" y="26281"/>
                    <a:pt x="715246" y="27841"/>
                  </a:cubicBezTo>
                  <a:cubicBezTo>
                    <a:pt x="756126" y="29714"/>
                    <a:pt x="796694" y="29714"/>
                    <a:pt x="837262" y="23473"/>
                  </a:cubicBezTo>
                  <a:cubicBezTo>
                    <a:pt x="861603" y="19728"/>
                    <a:pt x="885632" y="15047"/>
                    <a:pt x="906852" y="1628"/>
                  </a:cubicBezTo>
                  <a:cubicBezTo>
                    <a:pt x="909037" y="380"/>
                    <a:pt x="911533" y="-556"/>
                    <a:pt x="914342" y="38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BECA52-2F05-457B-AD7B-5E610AE938D2}"/>
                </a:ext>
              </a:extLst>
            </p:cNvPr>
            <p:cNvSpPr/>
            <p:nvPr userDrawn="1"/>
          </p:nvSpPr>
          <p:spPr>
            <a:xfrm>
              <a:off x="48086" y="3718268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4158C4-F838-4E87-A25C-8C487CD52716}"/>
                </a:ext>
              </a:extLst>
            </p:cNvPr>
            <p:cNvSpPr/>
            <p:nvPr userDrawn="1"/>
          </p:nvSpPr>
          <p:spPr>
            <a:xfrm>
              <a:off x="1736653" y="5495777"/>
              <a:ext cx="1435485" cy="1104698"/>
            </a:xfrm>
            <a:custGeom>
              <a:avLst/>
              <a:gdLst>
                <a:gd name="connsiteX0" fmla="*/ 2942011 w 2978923"/>
                <a:gd name="connsiteY0" fmla="*/ 593862 h 2292475"/>
                <a:gd name="connsiteX1" fmla="*/ 2629224 w 2978923"/>
                <a:gd name="connsiteY1" fmla="*/ 467582 h 2292475"/>
                <a:gd name="connsiteX2" fmla="*/ 2599435 w 2978923"/>
                <a:gd name="connsiteY2" fmla="*/ 463696 h 2292475"/>
                <a:gd name="connsiteX3" fmla="*/ 2597492 w 2978923"/>
                <a:gd name="connsiteY3" fmla="*/ 395051 h 2292475"/>
                <a:gd name="connsiteX4" fmla="*/ 2602025 w 2978923"/>
                <a:gd name="connsiteY4" fmla="*/ 386633 h 2292475"/>
                <a:gd name="connsiteX5" fmla="*/ 2580007 w 2978923"/>
                <a:gd name="connsiteY5" fmla="*/ 341949 h 2292475"/>
                <a:gd name="connsiteX6" fmla="*/ 2523667 w 2978923"/>
                <a:gd name="connsiteY6" fmla="*/ 318636 h 2292475"/>
                <a:gd name="connsiteX7" fmla="*/ 2216708 w 2978923"/>
                <a:gd name="connsiteY7" fmla="*/ 287551 h 2292475"/>
                <a:gd name="connsiteX8" fmla="*/ 2164900 w 2978923"/>
                <a:gd name="connsiteY8" fmla="*/ 278485 h 2292475"/>
                <a:gd name="connsiteX9" fmla="*/ 1924644 w 2978923"/>
                <a:gd name="connsiteY9" fmla="*/ 181346 h 2292475"/>
                <a:gd name="connsiteX10" fmla="*/ 1898093 w 2978923"/>
                <a:gd name="connsiteY10" fmla="*/ 175518 h 2292475"/>
                <a:gd name="connsiteX11" fmla="*/ 1897445 w 2978923"/>
                <a:gd name="connsiteY11" fmla="*/ 95216 h 2292475"/>
                <a:gd name="connsiteX12" fmla="*/ 1870246 w 2978923"/>
                <a:gd name="connsiteY12" fmla="*/ 49237 h 2292475"/>
                <a:gd name="connsiteX13" fmla="*/ 1786707 w 2978923"/>
                <a:gd name="connsiteY13" fmla="*/ 21391 h 2292475"/>
                <a:gd name="connsiteX14" fmla="*/ 1390380 w 2978923"/>
                <a:gd name="connsiteY14" fmla="*/ 11677 h 2292475"/>
                <a:gd name="connsiteX15" fmla="*/ 1251796 w 2978923"/>
                <a:gd name="connsiteY15" fmla="*/ 49237 h 2292475"/>
                <a:gd name="connsiteX16" fmla="*/ 1227835 w 2978923"/>
                <a:gd name="connsiteY16" fmla="*/ 99750 h 2292475"/>
                <a:gd name="connsiteX17" fmla="*/ 1227835 w 2978923"/>
                <a:gd name="connsiteY17" fmla="*/ 99750 h 2292475"/>
                <a:gd name="connsiteX18" fmla="*/ 1223302 w 2978923"/>
                <a:gd name="connsiteY18" fmla="*/ 124358 h 2292475"/>
                <a:gd name="connsiteX19" fmla="*/ 1222006 w 2978923"/>
                <a:gd name="connsiteY19" fmla="*/ 207250 h 2292475"/>
                <a:gd name="connsiteX20" fmla="*/ 1191570 w 2978923"/>
                <a:gd name="connsiteY20" fmla="*/ 210488 h 2292475"/>
                <a:gd name="connsiteX21" fmla="*/ 1034852 w 2978923"/>
                <a:gd name="connsiteY21" fmla="*/ 256467 h 2292475"/>
                <a:gd name="connsiteX22" fmla="*/ 979807 w 2978923"/>
                <a:gd name="connsiteY22" fmla="*/ 257762 h 2292475"/>
                <a:gd name="connsiteX23" fmla="*/ 810785 w 2978923"/>
                <a:gd name="connsiteY23" fmla="*/ 233801 h 2292475"/>
                <a:gd name="connsiteX24" fmla="*/ 491523 w 2978923"/>
                <a:gd name="connsiteY24" fmla="*/ 255172 h 2292475"/>
                <a:gd name="connsiteX25" fmla="*/ 452019 w 2978923"/>
                <a:gd name="connsiteY25" fmla="*/ 273304 h 2292475"/>
                <a:gd name="connsiteX26" fmla="*/ 422230 w 2978923"/>
                <a:gd name="connsiteY26" fmla="*/ 288847 h 2292475"/>
                <a:gd name="connsiteX27" fmla="*/ 398917 w 2978923"/>
                <a:gd name="connsiteY27" fmla="*/ 337416 h 2292475"/>
                <a:gd name="connsiteX28" fmla="*/ 394384 w 2978923"/>
                <a:gd name="connsiteY28" fmla="*/ 362024 h 2292475"/>
                <a:gd name="connsiteX29" fmla="*/ 392441 w 2978923"/>
                <a:gd name="connsiteY29" fmla="*/ 454630 h 2292475"/>
                <a:gd name="connsiteX30" fmla="*/ 338691 w 2978923"/>
                <a:gd name="connsiteY30" fmla="*/ 469525 h 2292475"/>
                <a:gd name="connsiteX31" fmla="*/ 5828 w 2978923"/>
                <a:gd name="connsiteY31" fmla="*/ 562131 h 2292475"/>
                <a:gd name="connsiteX32" fmla="*/ 1295 w 2978923"/>
                <a:gd name="connsiteY32" fmla="*/ 572492 h 2292475"/>
                <a:gd name="connsiteX33" fmla="*/ 648 w 2978923"/>
                <a:gd name="connsiteY33" fmla="*/ 577672 h 2292475"/>
                <a:gd name="connsiteX34" fmla="*/ 0 w 2978923"/>
                <a:gd name="connsiteY34" fmla="*/ 1732329 h 2292475"/>
                <a:gd name="connsiteX35" fmla="*/ 19428 w 2978923"/>
                <a:gd name="connsiteY35" fmla="*/ 1758233 h 2292475"/>
                <a:gd name="connsiteX36" fmla="*/ 1329507 w 2978923"/>
                <a:gd name="connsiteY36" fmla="*/ 2287316 h 2292475"/>
                <a:gd name="connsiteX37" fmla="*/ 1329507 w 2978923"/>
                <a:gd name="connsiteY37" fmla="*/ 2287316 h 2292475"/>
                <a:gd name="connsiteX38" fmla="*/ 1330154 w 2978923"/>
                <a:gd name="connsiteY38" fmla="*/ 2297677 h 2292475"/>
                <a:gd name="connsiteX39" fmla="*/ 1341164 w 2978923"/>
                <a:gd name="connsiteY39" fmla="*/ 2297677 h 2292475"/>
                <a:gd name="connsiteX40" fmla="*/ 1390380 w 2978923"/>
                <a:gd name="connsiteY40" fmla="*/ 2286668 h 2292475"/>
                <a:gd name="connsiteX41" fmla="*/ 2421995 w 2978923"/>
                <a:gd name="connsiteY41" fmla="*/ 1955101 h 2292475"/>
                <a:gd name="connsiteX42" fmla="*/ 2942011 w 2978923"/>
                <a:gd name="connsiteY42" fmla="*/ 1788022 h 2292475"/>
                <a:gd name="connsiteX43" fmla="*/ 2982810 w 2978923"/>
                <a:gd name="connsiteY43" fmla="*/ 1732977 h 2292475"/>
                <a:gd name="connsiteX44" fmla="*/ 2982810 w 2978923"/>
                <a:gd name="connsiteY44" fmla="*/ 651498 h 2292475"/>
                <a:gd name="connsiteX45" fmla="*/ 2942011 w 2978923"/>
                <a:gd name="connsiteY45" fmla="*/ 593862 h 229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78923" h="2292475">
                  <a:moveTo>
                    <a:pt x="2942011" y="593862"/>
                  </a:moveTo>
                  <a:cubicBezTo>
                    <a:pt x="2838396" y="550474"/>
                    <a:pt x="2733487" y="510323"/>
                    <a:pt x="2629224" y="467582"/>
                  </a:cubicBezTo>
                  <a:cubicBezTo>
                    <a:pt x="2619510" y="463696"/>
                    <a:pt x="2609796" y="458516"/>
                    <a:pt x="2599435" y="463696"/>
                  </a:cubicBezTo>
                  <a:cubicBezTo>
                    <a:pt x="2598787" y="441031"/>
                    <a:pt x="2598140" y="417717"/>
                    <a:pt x="2597492" y="395051"/>
                  </a:cubicBezTo>
                  <a:cubicBezTo>
                    <a:pt x="2599435" y="392461"/>
                    <a:pt x="2600730" y="389871"/>
                    <a:pt x="2602025" y="386633"/>
                  </a:cubicBezTo>
                  <a:cubicBezTo>
                    <a:pt x="2606558" y="365910"/>
                    <a:pt x="2595549" y="352311"/>
                    <a:pt x="2580007" y="341949"/>
                  </a:cubicBezTo>
                  <a:cubicBezTo>
                    <a:pt x="2562522" y="330940"/>
                    <a:pt x="2543094" y="323816"/>
                    <a:pt x="2523667" y="318636"/>
                  </a:cubicBezTo>
                  <a:cubicBezTo>
                    <a:pt x="2423290" y="291437"/>
                    <a:pt x="2320323" y="285609"/>
                    <a:pt x="2216708" y="287551"/>
                  </a:cubicBezTo>
                  <a:cubicBezTo>
                    <a:pt x="2198575" y="288199"/>
                    <a:pt x="2181738" y="284961"/>
                    <a:pt x="2164900" y="278485"/>
                  </a:cubicBezTo>
                  <a:cubicBezTo>
                    <a:pt x="2084599" y="246753"/>
                    <a:pt x="2004945" y="212431"/>
                    <a:pt x="1924644" y="181346"/>
                  </a:cubicBezTo>
                  <a:cubicBezTo>
                    <a:pt x="1916225" y="178108"/>
                    <a:pt x="1907807" y="170985"/>
                    <a:pt x="1898093" y="175518"/>
                  </a:cubicBezTo>
                  <a:cubicBezTo>
                    <a:pt x="1898093" y="148966"/>
                    <a:pt x="1897445" y="121768"/>
                    <a:pt x="1897445" y="95216"/>
                  </a:cubicBezTo>
                  <a:cubicBezTo>
                    <a:pt x="1903273" y="71255"/>
                    <a:pt x="1888379" y="58304"/>
                    <a:pt x="1870246" y="49237"/>
                  </a:cubicBezTo>
                  <a:cubicBezTo>
                    <a:pt x="1843695" y="35638"/>
                    <a:pt x="1815849" y="27219"/>
                    <a:pt x="1786707" y="21391"/>
                  </a:cubicBezTo>
                  <a:cubicBezTo>
                    <a:pt x="1655246" y="-4513"/>
                    <a:pt x="1523137" y="-5808"/>
                    <a:pt x="1390380" y="11677"/>
                  </a:cubicBezTo>
                  <a:cubicBezTo>
                    <a:pt x="1342458" y="18153"/>
                    <a:pt x="1295184" y="27219"/>
                    <a:pt x="1251796" y="49237"/>
                  </a:cubicBezTo>
                  <a:cubicBezTo>
                    <a:pt x="1231073" y="59599"/>
                    <a:pt x="1216178" y="73846"/>
                    <a:pt x="1227835" y="99750"/>
                  </a:cubicBezTo>
                  <a:cubicBezTo>
                    <a:pt x="1227835" y="99750"/>
                    <a:pt x="1227835" y="99750"/>
                    <a:pt x="1227835" y="99750"/>
                  </a:cubicBezTo>
                  <a:cubicBezTo>
                    <a:pt x="1218769" y="106226"/>
                    <a:pt x="1223302" y="115939"/>
                    <a:pt x="1223302" y="124358"/>
                  </a:cubicBezTo>
                  <a:cubicBezTo>
                    <a:pt x="1222654" y="152204"/>
                    <a:pt x="1222654" y="179403"/>
                    <a:pt x="1222006" y="207250"/>
                  </a:cubicBezTo>
                  <a:cubicBezTo>
                    <a:pt x="1211645" y="202717"/>
                    <a:pt x="1201283" y="207250"/>
                    <a:pt x="1191570" y="210488"/>
                  </a:cubicBezTo>
                  <a:cubicBezTo>
                    <a:pt x="1139115" y="225383"/>
                    <a:pt x="1086660" y="240277"/>
                    <a:pt x="1034852" y="256467"/>
                  </a:cubicBezTo>
                  <a:cubicBezTo>
                    <a:pt x="1016720" y="262295"/>
                    <a:pt x="998587" y="262943"/>
                    <a:pt x="979807" y="257762"/>
                  </a:cubicBezTo>
                  <a:cubicBezTo>
                    <a:pt x="924114" y="243515"/>
                    <a:pt x="867773" y="235096"/>
                    <a:pt x="810785" y="233801"/>
                  </a:cubicBezTo>
                  <a:cubicBezTo>
                    <a:pt x="703933" y="231211"/>
                    <a:pt x="597080" y="230563"/>
                    <a:pt x="491523" y="255172"/>
                  </a:cubicBezTo>
                  <a:cubicBezTo>
                    <a:pt x="477275" y="258410"/>
                    <a:pt x="461733" y="259705"/>
                    <a:pt x="452019" y="273304"/>
                  </a:cubicBezTo>
                  <a:cubicBezTo>
                    <a:pt x="442305" y="278485"/>
                    <a:pt x="431944" y="284313"/>
                    <a:pt x="422230" y="288847"/>
                  </a:cubicBezTo>
                  <a:cubicBezTo>
                    <a:pt x="400860" y="298560"/>
                    <a:pt x="391146" y="314102"/>
                    <a:pt x="398917" y="337416"/>
                  </a:cubicBezTo>
                  <a:cubicBezTo>
                    <a:pt x="391146" y="344539"/>
                    <a:pt x="395031" y="354253"/>
                    <a:pt x="394384" y="362024"/>
                  </a:cubicBezTo>
                  <a:cubicBezTo>
                    <a:pt x="393089" y="393109"/>
                    <a:pt x="393089" y="423546"/>
                    <a:pt x="392441" y="454630"/>
                  </a:cubicBezTo>
                  <a:cubicBezTo>
                    <a:pt x="374308" y="459811"/>
                    <a:pt x="356824" y="464344"/>
                    <a:pt x="338691" y="469525"/>
                  </a:cubicBezTo>
                  <a:cubicBezTo>
                    <a:pt x="227305" y="498666"/>
                    <a:pt x="119157" y="540760"/>
                    <a:pt x="5828" y="562131"/>
                  </a:cubicBezTo>
                  <a:cubicBezTo>
                    <a:pt x="0" y="563425"/>
                    <a:pt x="0" y="567959"/>
                    <a:pt x="1295" y="572492"/>
                  </a:cubicBezTo>
                  <a:cubicBezTo>
                    <a:pt x="1295" y="574435"/>
                    <a:pt x="648" y="575730"/>
                    <a:pt x="648" y="577672"/>
                  </a:cubicBezTo>
                  <a:cubicBezTo>
                    <a:pt x="648" y="962342"/>
                    <a:pt x="648" y="1347012"/>
                    <a:pt x="0" y="1732329"/>
                  </a:cubicBezTo>
                  <a:cubicBezTo>
                    <a:pt x="0" y="1747871"/>
                    <a:pt x="6476" y="1753052"/>
                    <a:pt x="19428" y="1758233"/>
                  </a:cubicBezTo>
                  <a:cubicBezTo>
                    <a:pt x="455905" y="1934378"/>
                    <a:pt x="893030" y="2111171"/>
                    <a:pt x="1329507" y="2287316"/>
                  </a:cubicBezTo>
                  <a:lnTo>
                    <a:pt x="1329507" y="2287316"/>
                  </a:lnTo>
                  <a:cubicBezTo>
                    <a:pt x="1329507" y="2290554"/>
                    <a:pt x="1329507" y="2294439"/>
                    <a:pt x="1330154" y="2297677"/>
                  </a:cubicBezTo>
                  <a:cubicBezTo>
                    <a:pt x="1334040" y="2297677"/>
                    <a:pt x="1337278" y="2297677"/>
                    <a:pt x="1341164" y="2297677"/>
                  </a:cubicBezTo>
                  <a:cubicBezTo>
                    <a:pt x="1357353" y="2291849"/>
                    <a:pt x="1374191" y="2291849"/>
                    <a:pt x="1390380" y="2286668"/>
                  </a:cubicBezTo>
                  <a:cubicBezTo>
                    <a:pt x="1734252" y="2175930"/>
                    <a:pt x="2078123" y="2065839"/>
                    <a:pt x="2421995" y="1955101"/>
                  </a:cubicBezTo>
                  <a:cubicBezTo>
                    <a:pt x="2595549" y="1899408"/>
                    <a:pt x="2768456" y="1844363"/>
                    <a:pt x="2942011" y="1788022"/>
                  </a:cubicBezTo>
                  <a:cubicBezTo>
                    <a:pt x="2977629" y="1776366"/>
                    <a:pt x="2982810" y="1771185"/>
                    <a:pt x="2982810" y="1732977"/>
                  </a:cubicBezTo>
                  <a:cubicBezTo>
                    <a:pt x="2982810" y="1372268"/>
                    <a:pt x="2982810" y="1012207"/>
                    <a:pt x="2982810" y="651498"/>
                  </a:cubicBezTo>
                  <a:cubicBezTo>
                    <a:pt x="2980867" y="612643"/>
                    <a:pt x="2977629" y="608757"/>
                    <a:pt x="2942011" y="593862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E14370E-7748-4B1E-B5E7-1A26F890BFB9}"/>
                </a:ext>
              </a:extLst>
            </p:cNvPr>
            <p:cNvSpPr/>
            <p:nvPr userDrawn="1"/>
          </p:nvSpPr>
          <p:spPr>
            <a:xfrm>
              <a:off x="1739775" y="5544087"/>
              <a:ext cx="1252929" cy="1057023"/>
            </a:xfrm>
            <a:custGeom>
              <a:avLst/>
              <a:gdLst>
                <a:gd name="connsiteX0" fmla="*/ 844440 w 1252929"/>
                <a:gd name="connsiteY0" fmla="*/ 260328 h 1057022"/>
                <a:gd name="connsiteX1" fmla="*/ 846312 w 1252929"/>
                <a:gd name="connsiteY1" fmla="*/ 269690 h 1057022"/>
                <a:gd name="connsiteX2" fmla="*/ 846624 w 1252929"/>
                <a:gd name="connsiteY2" fmla="*/ 358628 h 1057022"/>
                <a:gd name="connsiteX3" fmla="*/ 833517 w 1252929"/>
                <a:gd name="connsiteY3" fmla="*/ 382969 h 1057022"/>
                <a:gd name="connsiteX4" fmla="*/ 748012 w 1252929"/>
                <a:gd name="connsiteY4" fmla="*/ 412927 h 1057022"/>
                <a:gd name="connsiteX5" fmla="*/ 577002 w 1252929"/>
                <a:gd name="connsiteY5" fmla="*/ 406061 h 1057022"/>
                <a:gd name="connsiteX6" fmla="*/ 567016 w 1252929"/>
                <a:gd name="connsiteY6" fmla="*/ 403565 h 1057022"/>
                <a:gd name="connsiteX7" fmla="*/ 520519 w 1252929"/>
                <a:gd name="connsiteY7" fmla="*/ 340216 h 1057022"/>
                <a:gd name="connsiteX8" fmla="*/ 520519 w 1252929"/>
                <a:gd name="connsiteY8" fmla="*/ 266881 h 1057022"/>
                <a:gd name="connsiteX9" fmla="*/ 522392 w 1252929"/>
                <a:gd name="connsiteY9" fmla="*/ 262825 h 1057022"/>
                <a:gd name="connsiteX10" fmla="*/ 611954 w 1252929"/>
                <a:gd name="connsiteY10" fmla="*/ 289662 h 1057022"/>
                <a:gd name="connsiteX11" fmla="*/ 754254 w 1252929"/>
                <a:gd name="connsiteY11" fmla="*/ 289662 h 1057022"/>
                <a:gd name="connsiteX12" fmla="*/ 816978 w 1252929"/>
                <a:gd name="connsiteY12" fmla="*/ 276556 h 1057022"/>
                <a:gd name="connsiteX13" fmla="*/ 844440 w 1252929"/>
                <a:gd name="connsiteY13" fmla="*/ 260328 h 1057022"/>
                <a:gd name="connsiteX14" fmla="*/ 312 w 1252929"/>
                <a:gd name="connsiteY14" fmla="*/ 230370 h 1057022"/>
                <a:gd name="connsiteX15" fmla="*/ 93619 w 1252929"/>
                <a:gd name="connsiteY15" fmla="*/ 267505 h 1057022"/>
                <a:gd name="connsiteX16" fmla="*/ 629742 w 1252929"/>
                <a:gd name="connsiteY16" fmla="*/ 486885 h 1057022"/>
                <a:gd name="connsiteX17" fmla="*/ 641288 w 1252929"/>
                <a:gd name="connsiteY17" fmla="*/ 501240 h 1057022"/>
                <a:gd name="connsiteX18" fmla="*/ 640664 w 1252929"/>
                <a:gd name="connsiteY18" fmla="*/ 1057022 h 1057022"/>
                <a:gd name="connsiteX19" fmla="*/ 9362 w 1252929"/>
                <a:gd name="connsiteY19" fmla="*/ 802067 h 1057022"/>
                <a:gd name="connsiteX20" fmla="*/ 0 w 1252929"/>
                <a:gd name="connsiteY20" fmla="*/ 789585 h 1057022"/>
                <a:gd name="connsiteX21" fmla="*/ 312 w 1252929"/>
                <a:gd name="connsiteY21" fmla="*/ 233179 h 1057022"/>
                <a:gd name="connsiteX22" fmla="*/ 312 w 1252929"/>
                <a:gd name="connsiteY22" fmla="*/ 230370 h 1057022"/>
                <a:gd name="connsiteX23" fmla="*/ 1251992 w 1252929"/>
                <a:gd name="connsiteY23" fmla="*/ 140808 h 1057022"/>
                <a:gd name="connsiteX24" fmla="*/ 1252929 w 1252929"/>
                <a:gd name="connsiteY24" fmla="*/ 178255 h 1057022"/>
                <a:gd name="connsiteX25" fmla="*/ 1252616 w 1252929"/>
                <a:gd name="connsiteY25" fmla="*/ 245349 h 1057022"/>
                <a:gd name="connsiteX26" fmla="*/ 1244815 w 1252929"/>
                <a:gd name="connsiteY26" fmla="*/ 261577 h 1057022"/>
                <a:gd name="connsiteX27" fmla="*/ 1155253 w 1252929"/>
                <a:gd name="connsiteY27" fmla="*/ 294656 h 1057022"/>
                <a:gd name="connsiteX28" fmla="*/ 1001719 w 1252929"/>
                <a:gd name="connsiteY28" fmla="*/ 292159 h 1057022"/>
                <a:gd name="connsiteX29" fmla="*/ 938994 w 1252929"/>
                <a:gd name="connsiteY29" fmla="*/ 269690 h 1057022"/>
                <a:gd name="connsiteX30" fmla="*/ 927136 w 1252929"/>
                <a:gd name="connsiteY30" fmla="*/ 249095 h 1057022"/>
                <a:gd name="connsiteX31" fmla="*/ 927448 w 1252929"/>
                <a:gd name="connsiteY31" fmla="*/ 156099 h 1057022"/>
                <a:gd name="connsiteX32" fmla="*/ 937746 w 1252929"/>
                <a:gd name="connsiteY32" fmla="*/ 149233 h 1057022"/>
                <a:gd name="connsiteX33" fmla="*/ 1013889 w 1252929"/>
                <a:gd name="connsiteY33" fmla="*/ 170454 h 1057022"/>
                <a:gd name="connsiteX34" fmla="*/ 1143707 w 1252929"/>
                <a:gd name="connsiteY34" fmla="*/ 172950 h 1057022"/>
                <a:gd name="connsiteX35" fmla="*/ 1231396 w 1252929"/>
                <a:gd name="connsiteY35" fmla="*/ 154851 h 1057022"/>
                <a:gd name="connsiteX36" fmla="*/ 1251992 w 1252929"/>
                <a:gd name="connsiteY36" fmla="*/ 140808 h 1057022"/>
                <a:gd name="connsiteX37" fmla="*/ 516150 w 1252929"/>
                <a:gd name="connsiteY37" fmla="*/ 112098 h 1057022"/>
                <a:gd name="connsiteX38" fmla="*/ 516150 w 1252929"/>
                <a:gd name="connsiteY38" fmla="*/ 221008 h 1057022"/>
                <a:gd name="connsiteX39" fmla="*/ 510221 w 1252929"/>
                <a:gd name="connsiteY39" fmla="*/ 231619 h 1057022"/>
                <a:gd name="connsiteX40" fmla="*/ 426900 w 1252929"/>
                <a:gd name="connsiteY40" fmla="*/ 265633 h 1057022"/>
                <a:gd name="connsiteX41" fmla="*/ 242160 w 1252929"/>
                <a:gd name="connsiteY41" fmla="*/ 259080 h 1057022"/>
                <a:gd name="connsiteX42" fmla="*/ 235919 w 1252929"/>
                <a:gd name="connsiteY42" fmla="*/ 257520 h 1057022"/>
                <a:gd name="connsiteX43" fmla="*/ 189109 w 1252929"/>
                <a:gd name="connsiteY43" fmla="*/ 192610 h 1057022"/>
                <a:gd name="connsiteX44" fmla="*/ 188797 w 1252929"/>
                <a:gd name="connsiteY44" fmla="*/ 173262 h 1057022"/>
                <a:gd name="connsiteX45" fmla="*/ 189733 w 1252929"/>
                <a:gd name="connsiteY45" fmla="*/ 128637 h 1057022"/>
                <a:gd name="connsiteX46" fmla="*/ 191918 w 1252929"/>
                <a:gd name="connsiteY46" fmla="*/ 117091 h 1057022"/>
                <a:gd name="connsiteX47" fmla="*/ 267749 w 1252929"/>
                <a:gd name="connsiteY47" fmla="*/ 142680 h 1057022"/>
                <a:gd name="connsiteX48" fmla="*/ 378219 w 1252929"/>
                <a:gd name="connsiteY48" fmla="*/ 147985 h 1057022"/>
                <a:gd name="connsiteX49" fmla="*/ 482136 w 1252929"/>
                <a:gd name="connsiteY49" fmla="*/ 132694 h 1057022"/>
                <a:gd name="connsiteX50" fmla="*/ 516150 w 1252929"/>
                <a:gd name="connsiteY50" fmla="*/ 112098 h 1057022"/>
                <a:gd name="connsiteX51" fmla="*/ 914342 w 1252929"/>
                <a:gd name="connsiteY51" fmla="*/ 380 h 1057022"/>
                <a:gd name="connsiteX52" fmla="*/ 914654 w 1252929"/>
                <a:gd name="connsiteY52" fmla="*/ 39700 h 1057022"/>
                <a:gd name="connsiteX53" fmla="*/ 914654 w 1252929"/>
                <a:gd name="connsiteY53" fmla="*/ 100240 h 1057022"/>
                <a:gd name="connsiteX54" fmla="*/ 901859 w 1252929"/>
                <a:gd name="connsiteY54" fmla="*/ 123332 h 1057022"/>
                <a:gd name="connsiteX55" fmla="*/ 817290 w 1252929"/>
                <a:gd name="connsiteY55" fmla="*/ 152354 h 1057022"/>
                <a:gd name="connsiteX56" fmla="*/ 643784 w 1252929"/>
                <a:gd name="connsiteY56" fmla="*/ 145177 h 1057022"/>
                <a:gd name="connsiteX57" fmla="*/ 596039 w 1252929"/>
                <a:gd name="connsiteY57" fmla="*/ 123957 h 1057022"/>
                <a:gd name="connsiteX58" fmla="*/ 588861 w 1252929"/>
                <a:gd name="connsiteY58" fmla="*/ 108978 h 1057022"/>
                <a:gd name="connsiteX59" fmla="*/ 588861 w 1252929"/>
                <a:gd name="connsiteY59" fmla="*/ 54991 h 1057022"/>
                <a:gd name="connsiteX60" fmla="*/ 589485 w 1252929"/>
                <a:gd name="connsiteY60" fmla="*/ 14423 h 1057022"/>
                <a:gd name="connsiteX61" fmla="*/ 591670 w 1252929"/>
                <a:gd name="connsiteY61" fmla="*/ 2564 h 1057022"/>
                <a:gd name="connsiteX62" fmla="*/ 601344 w 1252929"/>
                <a:gd name="connsiteY62" fmla="*/ 3813 h 1057022"/>
                <a:gd name="connsiteX63" fmla="*/ 715246 w 1252929"/>
                <a:gd name="connsiteY63" fmla="*/ 27841 h 1057022"/>
                <a:gd name="connsiteX64" fmla="*/ 837262 w 1252929"/>
                <a:gd name="connsiteY64" fmla="*/ 23473 h 1057022"/>
                <a:gd name="connsiteX65" fmla="*/ 906852 w 1252929"/>
                <a:gd name="connsiteY65" fmla="*/ 1628 h 1057022"/>
                <a:gd name="connsiteX66" fmla="*/ 914342 w 1252929"/>
                <a:gd name="connsiteY66" fmla="*/ 380 h 105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252929" h="1057022">
                  <a:moveTo>
                    <a:pt x="844440" y="260328"/>
                  </a:moveTo>
                  <a:cubicBezTo>
                    <a:pt x="848497" y="263137"/>
                    <a:pt x="846312" y="266881"/>
                    <a:pt x="846312" y="269690"/>
                  </a:cubicBezTo>
                  <a:cubicBezTo>
                    <a:pt x="846624" y="299336"/>
                    <a:pt x="845688" y="328982"/>
                    <a:pt x="846624" y="358628"/>
                  </a:cubicBezTo>
                  <a:cubicBezTo>
                    <a:pt x="846936" y="370174"/>
                    <a:pt x="842255" y="377040"/>
                    <a:pt x="833517" y="382969"/>
                  </a:cubicBezTo>
                  <a:cubicBezTo>
                    <a:pt x="807928" y="400756"/>
                    <a:pt x="778282" y="408246"/>
                    <a:pt x="748012" y="412927"/>
                  </a:cubicBezTo>
                  <a:cubicBezTo>
                    <a:pt x="690593" y="421977"/>
                    <a:pt x="633485" y="421040"/>
                    <a:pt x="577002" y="406061"/>
                  </a:cubicBezTo>
                  <a:cubicBezTo>
                    <a:pt x="573570" y="405125"/>
                    <a:pt x="570449" y="404501"/>
                    <a:pt x="567016" y="403565"/>
                  </a:cubicBezTo>
                  <a:cubicBezTo>
                    <a:pt x="521768" y="388898"/>
                    <a:pt x="520519" y="387338"/>
                    <a:pt x="520519" y="340216"/>
                  </a:cubicBezTo>
                  <a:cubicBezTo>
                    <a:pt x="520519" y="315875"/>
                    <a:pt x="520519" y="291223"/>
                    <a:pt x="520519" y="266881"/>
                  </a:cubicBezTo>
                  <a:cubicBezTo>
                    <a:pt x="521455" y="265946"/>
                    <a:pt x="521768" y="265321"/>
                    <a:pt x="522392" y="262825"/>
                  </a:cubicBezTo>
                  <a:cubicBezTo>
                    <a:pt x="550165" y="281237"/>
                    <a:pt x="581059" y="285918"/>
                    <a:pt x="611954" y="289662"/>
                  </a:cubicBezTo>
                  <a:cubicBezTo>
                    <a:pt x="659387" y="295279"/>
                    <a:pt x="706820" y="294655"/>
                    <a:pt x="754254" y="289662"/>
                  </a:cubicBezTo>
                  <a:cubicBezTo>
                    <a:pt x="775474" y="287478"/>
                    <a:pt x="796694" y="283421"/>
                    <a:pt x="816978" y="276556"/>
                  </a:cubicBezTo>
                  <a:cubicBezTo>
                    <a:pt x="827276" y="273123"/>
                    <a:pt x="836950" y="268754"/>
                    <a:pt x="844440" y="260328"/>
                  </a:cubicBezTo>
                  <a:close/>
                  <a:moveTo>
                    <a:pt x="312" y="230370"/>
                  </a:moveTo>
                  <a:cubicBezTo>
                    <a:pt x="32142" y="240668"/>
                    <a:pt x="62725" y="254711"/>
                    <a:pt x="93619" y="267505"/>
                  </a:cubicBezTo>
                  <a:cubicBezTo>
                    <a:pt x="272430" y="340528"/>
                    <a:pt x="450930" y="413862"/>
                    <a:pt x="629742" y="486885"/>
                  </a:cubicBezTo>
                  <a:cubicBezTo>
                    <a:pt x="636295" y="489694"/>
                    <a:pt x="641288" y="491878"/>
                    <a:pt x="641288" y="501240"/>
                  </a:cubicBezTo>
                  <a:cubicBezTo>
                    <a:pt x="640976" y="686604"/>
                    <a:pt x="640976" y="871657"/>
                    <a:pt x="640664" y="1057022"/>
                  </a:cubicBezTo>
                  <a:cubicBezTo>
                    <a:pt x="430334" y="971829"/>
                    <a:pt x="220004" y="886948"/>
                    <a:pt x="9362" y="802067"/>
                  </a:cubicBezTo>
                  <a:cubicBezTo>
                    <a:pt x="3121" y="799571"/>
                    <a:pt x="0" y="797074"/>
                    <a:pt x="0" y="789585"/>
                  </a:cubicBezTo>
                  <a:cubicBezTo>
                    <a:pt x="312" y="604220"/>
                    <a:pt x="312" y="418855"/>
                    <a:pt x="312" y="233179"/>
                  </a:cubicBezTo>
                  <a:cubicBezTo>
                    <a:pt x="0" y="231931"/>
                    <a:pt x="312" y="230994"/>
                    <a:pt x="312" y="230370"/>
                  </a:cubicBezTo>
                  <a:close/>
                  <a:moveTo>
                    <a:pt x="1251992" y="140808"/>
                  </a:moveTo>
                  <a:cubicBezTo>
                    <a:pt x="1252304" y="153290"/>
                    <a:pt x="1252616" y="165773"/>
                    <a:pt x="1252929" y="178255"/>
                  </a:cubicBezTo>
                  <a:cubicBezTo>
                    <a:pt x="1252616" y="200724"/>
                    <a:pt x="1252304" y="222881"/>
                    <a:pt x="1252616" y="245349"/>
                  </a:cubicBezTo>
                  <a:cubicBezTo>
                    <a:pt x="1252616" y="252527"/>
                    <a:pt x="1250432" y="257208"/>
                    <a:pt x="1244815" y="261577"/>
                  </a:cubicBezTo>
                  <a:cubicBezTo>
                    <a:pt x="1218290" y="281861"/>
                    <a:pt x="1187083" y="289351"/>
                    <a:pt x="1155253" y="294656"/>
                  </a:cubicBezTo>
                  <a:cubicBezTo>
                    <a:pt x="1104075" y="303081"/>
                    <a:pt x="1052584" y="302457"/>
                    <a:pt x="1001719" y="292159"/>
                  </a:cubicBezTo>
                  <a:cubicBezTo>
                    <a:pt x="979874" y="287790"/>
                    <a:pt x="958654" y="280925"/>
                    <a:pt x="938994" y="269690"/>
                  </a:cubicBezTo>
                  <a:cubicBezTo>
                    <a:pt x="930881" y="265010"/>
                    <a:pt x="926824" y="259392"/>
                    <a:pt x="927136" y="249095"/>
                  </a:cubicBezTo>
                  <a:cubicBezTo>
                    <a:pt x="927760" y="218200"/>
                    <a:pt x="927448" y="187305"/>
                    <a:pt x="927448" y="156099"/>
                  </a:cubicBezTo>
                  <a:cubicBezTo>
                    <a:pt x="927448" y="148297"/>
                    <a:pt x="926200" y="142368"/>
                    <a:pt x="937746" y="149233"/>
                  </a:cubicBezTo>
                  <a:cubicBezTo>
                    <a:pt x="960839" y="163277"/>
                    <a:pt x="987676" y="167021"/>
                    <a:pt x="1013889" y="170454"/>
                  </a:cubicBezTo>
                  <a:cubicBezTo>
                    <a:pt x="1056954" y="176071"/>
                    <a:pt x="1100330" y="177007"/>
                    <a:pt x="1143707" y="172950"/>
                  </a:cubicBezTo>
                  <a:cubicBezTo>
                    <a:pt x="1173665" y="170141"/>
                    <a:pt x="1203311" y="166085"/>
                    <a:pt x="1231396" y="154851"/>
                  </a:cubicBezTo>
                  <a:cubicBezTo>
                    <a:pt x="1239198" y="152354"/>
                    <a:pt x="1246687" y="147985"/>
                    <a:pt x="1251992" y="140808"/>
                  </a:cubicBezTo>
                  <a:close/>
                  <a:moveTo>
                    <a:pt x="516150" y="112098"/>
                  </a:moveTo>
                  <a:cubicBezTo>
                    <a:pt x="516150" y="150169"/>
                    <a:pt x="516150" y="185745"/>
                    <a:pt x="516150" y="221008"/>
                  </a:cubicBezTo>
                  <a:cubicBezTo>
                    <a:pt x="516150" y="226001"/>
                    <a:pt x="513654" y="228498"/>
                    <a:pt x="510221" y="231619"/>
                  </a:cubicBezTo>
                  <a:cubicBezTo>
                    <a:pt x="486504" y="252839"/>
                    <a:pt x="456859" y="260953"/>
                    <a:pt x="426900" y="265633"/>
                  </a:cubicBezTo>
                  <a:cubicBezTo>
                    <a:pt x="365112" y="275932"/>
                    <a:pt x="303324" y="276556"/>
                    <a:pt x="242160" y="259080"/>
                  </a:cubicBezTo>
                  <a:cubicBezTo>
                    <a:pt x="239975" y="258456"/>
                    <a:pt x="238103" y="258144"/>
                    <a:pt x="235919" y="257520"/>
                  </a:cubicBezTo>
                  <a:cubicBezTo>
                    <a:pt x="190046" y="241917"/>
                    <a:pt x="189109" y="240669"/>
                    <a:pt x="189109" y="192610"/>
                  </a:cubicBezTo>
                  <a:cubicBezTo>
                    <a:pt x="189109" y="186057"/>
                    <a:pt x="188797" y="179816"/>
                    <a:pt x="188797" y="173262"/>
                  </a:cubicBezTo>
                  <a:cubicBezTo>
                    <a:pt x="189109" y="158283"/>
                    <a:pt x="189109" y="143616"/>
                    <a:pt x="189733" y="128637"/>
                  </a:cubicBezTo>
                  <a:cubicBezTo>
                    <a:pt x="190046" y="124892"/>
                    <a:pt x="188173" y="120523"/>
                    <a:pt x="191918" y="117091"/>
                  </a:cubicBezTo>
                  <a:cubicBezTo>
                    <a:pt x="214386" y="133630"/>
                    <a:pt x="241223" y="138623"/>
                    <a:pt x="267749" y="142680"/>
                  </a:cubicBezTo>
                  <a:cubicBezTo>
                    <a:pt x="304260" y="148297"/>
                    <a:pt x="341396" y="149545"/>
                    <a:pt x="378219" y="147985"/>
                  </a:cubicBezTo>
                  <a:cubicBezTo>
                    <a:pt x="413170" y="146425"/>
                    <a:pt x="448433" y="143616"/>
                    <a:pt x="482136" y="132694"/>
                  </a:cubicBezTo>
                  <a:cubicBezTo>
                    <a:pt x="494306" y="128637"/>
                    <a:pt x="506476" y="124892"/>
                    <a:pt x="516150" y="112098"/>
                  </a:cubicBezTo>
                  <a:close/>
                  <a:moveTo>
                    <a:pt x="914342" y="380"/>
                  </a:moveTo>
                  <a:cubicBezTo>
                    <a:pt x="914342" y="13487"/>
                    <a:pt x="914654" y="26593"/>
                    <a:pt x="914654" y="39700"/>
                  </a:cubicBezTo>
                  <a:cubicBezTo>
                    <a:pt x="914654" y="59984"/>
                    <a:pt x="913717" y="79956"/>
                    <a:pt x="914654" y="100240"/>
                  </a:cubicBezTo>
                  <a:cubicBezTo>
                    <a:pt x="915277" y="111474"/>
                    <a:pt x="910285" y="117715"/>
                    <a:pt x="901859" y="123332"/>
                  </a:cubicBezTo>
                  <a:cubicBezTo>
                    <a:pt x="876270" y="140184"/>
                    <a:pt x="847248" y="147674"/>
                    <a:pt x="817290" y="152354"/>
                  </a:cubicBezTo>
                  <a:cubicBezTo>
                    <a:pt x="759247" y="161716"/>
                    <a:pt x="701203" y="160468"/>
                    <a:pt x="643784" y="145177"/>
                  </a:cubicBezTo>
                  <a:cubicBezTo>
                    <a:pt x="626933" y="140496"/>
                    <a:pt x="610393" y="134567"/>
                    <a:pt x="596039" y="123957"/>
                  </a:cubicBezTo>
                  <a:cubicBezTo>
                    <a:pt x="590421" y="119900"/>
                    <a:pt x="588549" y="115531"/>
                    <a:pt x="588861" y="108978"/>
                  </a:cubicBezTo>
                  <a:cubicBezTo>
                    <a:pt x="589173" y="90878"/>
                    <a:pt x="588861" y="73090"/>
                    <a:pt x="588861" y="54991"/>
                  </a:cubicBezTo>
                  <a:cubicBezTo>
                    <a:pt x="588861" y="41572"/>
                    <a:pt x="588861" y="27841"/>
                    <a:pt x="589485" y="14423"/>
                  </a:cubicBezTo>
                  <a:cubicBezTo>
                    <a:pt x="589485" y="10366"/>
                    <a:pt x="587301" y="5997"/>
                    <a:pt x="591670" y="2564"/>
                  </a:cubicBezTo>
                  <a:cubicBezTo>
                    <a:pt x="595102" y="692"/>
                    <a:pt x="598535" y="2253"/>
                    <a:pt x="601344" y="3813"/>
                  </a:cubicBezTo>
                  <a:cubicBezTo>
                    <a:pt x="636919" y="22536"/>
                    <a:pt x="675927" y="26281"/>
                    <a:pt x="715246" y="27841"/>
                  </a:cubicBezTo>
                  <a:cubicBezTo>
                    <a:pt x="756126" y="29714"/>
                    <a:pt x="796694" y="29714"/>
                    <a:pt x="837262" y="23473"/>
                  </a:cubicBezTo>
                  <a:cubicBezTo>
                    <a:pt x="861603" y="19728"/>
                    <a:pt x="885632" y="15047"/>
                    <a:pt x="906852" y="1628"/>
                  </a:cubicBezTo>
                  <a:cubicBezTo>
                    <a:pt x="909037" y="380"/>
                    <a:pt x="911533" y="-556"/>
                    <a:pt x="914342" y="38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그룹 77">
            <a:extLst>
              <a:ext uri="{FF2B5EF4-FFF2-40B4-BE49-F238E27FC236}">
                <a16:creationId xmlns:a16="http://schemas.microsoft.com/office/drawing/2014/main" id="{C7D0F3E7-B662-4EF6-8E16-F60F81727C22}"/>
              </a:ext>
            </a:extLst>
          </p:cNvPr>
          <p:cNvGrpSpPr/>
          <p:nvPr userDrawn="1"/>
        </p:nvGrpSpPr>
        <p:grpSpPr>
          <a:xfrm>
            <a:off x="5071385" y="1063756"/>
            <a:ext cx="2049231" cy="144016"/>
            <a:chOff x="4791443" y="4794870"/>
            <a:chExt cx="1679267" cy="144016"/>
          </a:xfrm>
        </p:grpSpPr>
        <p:sp>
          <p:nvSpPr>
            <p:cNvPr id="25" name="Rectangle 49">
              <a:extLst>
                <a:ext uri="{FF2B5EF4-FFF2-40B4-BE49-F238E27FC236}">
                  <a16:creationId xmlns:a16="http://schemas.microsoft.com/office/drawing/2014/main" id="{617F14CF-5E88-410D-BAA1-9F910565C148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50">
              <a:extLst>
                <a:ext uri="{FF2B5EF4-FFF2-40B4-BE49-F238E27FC236}">
                  <a16:creationId xmlns:a16="http://schemas.microsoft.com/office/drawing/2014/main" id="{614A67FA-FC16-4379-B0F3-0EF7432FEA2F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873532B6-979E-413B-83E0-333CA7A4819B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" name="Rectangle 52">
              <a:extLst>
                <a:ext uri="{FF2B5EF4-FFF2-40B4-BE49-F238E27FC236}">
                  <a16:creationId xmlns:a16="http://schemas.microsoft.com/office/drawing/2014/main" id="{54E3AC9E-AB8F-4E04-84A9-FA282DE577C4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53">
              <a:extLst>
                <a:ext uri="{FF2B5EF4-FFF2-40B4-BE49-F238E27FC236}">
                  <a16:creationId xmlns:a16="http://schemas.microsoft.com/office/drawing/2014/main" id="{204C0E0A-7944-423A-81A5-57AE0279B317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54">
              <a:extLst>
                <a:ext uri="{FF2B5EF4-FFF2-40B4-BE49-F238E27FC236}">
                  <a16:creationId xmlns:a16="http://schemas.microsoft.com/office/drawing/2014/main" id="{4A8E128F-689E-410E-AFD2-5A4AD529221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8B0BB98-FC2A-4DB1-901A-638896D64A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15684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4" name="그룹 77">
            <a:extLst>
              <a:ext uri="{FF2B5EF4-FFF2-40B4-BE49-F238E27FC236}">
                <a16:creationId xmlns:a16="http://schemas.microsoft.com/office/drawing/2014/main" id="{C7D0F3E7-B662-4EF6-8E16-F60F81727C22}"/>
              </a:ext>
            </a:extLst>
          </p:cNvPr>
          <p:cNvGrpSpPr/>
          <p:nvPr userDrawn="1"/>
        </p:nvGrpSpPr>
        <p:grpSpPr>
          <a:xfrm>
            <a:off x="5071385" y="1063756"/>
            <a:ext cx="2049231" cy="144016"/>
            <a:chOff x="4791443" y="4794870"/>
            <a:chExt cx="1679267" cy="144016"/>
          </a:xfrm>
        </p:grpSpPr>
        <p:sp>
          <p:nvSpPr>
            <p:cNvPr id="25" name="Rectangle 49">
              <a:extLst>
                <a:ext uri="{FF2B5EF4-FFF2-40B4-BE49-F238E27FC236}">
                  <a16:creationId xmlns:a16="http://schemas.microsoft.com/office/drawing/2014/main" id="{617F14CF-5E88-410D-BAA1-9F910565C148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50">
              <a:extLst>
                <a:ext uri="{FF2B5EF4-FFF2-40B4-BE49-F238E27FC236}">
                  <a16:creationId xmlns:a16="http://schemas.microsoft.com/office/drawing/2014/main" id="{614A67FA-FC16-4379-B0F3-0EF7432FEA2F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873532B6-979E-413B-83E0-333CA7A4819B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" name="Rectangle 52">
              <a:extLst>
                <a:ext uri="{FF2B5EF4-FFF2-40B4-BE49-F238E27FC236}">
                  <a16:creationId xmlns:a16="http://schemas.microsoft.com/office/drawing/2014/main" id="{54E3AC9E-AB8F-4E04-84A9-FA282DE577C4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53">
              <a:extLst>
                <a:ext uri="{FF2B5EF4-FFF2-40B4-BE49-F238E27FC236}">
                  <a16:creationId xmlns:a16="http://schemas.microsoft.com/office/drawing/2014/main" id="{204C0E0A-7944-423A-81A5-57AE0279B317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54">
              <a:extLst>
                <a:ext uri="{FF2B5EF4-FFF2-40B4-BE49-F238E27FC236}">
                  <a16:creationId xmlns:a16="http://schemas.microsoft.com/office/drawing/2014/main" id="{4A8E128F-689E-410E-AFD2-5A4AD529221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7409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330DA8D-CD3B-4A78-8375-54BC56DAA5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463334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19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00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45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82" r:id="rId2"/>
    <p:sldLayoutId id="2147483666" r:id="rId3"/>
    <p:sldLayoutId id="2147483668" r:id="rId4"/>
    <p:sldLayoutId id="2147483669" r:id="rId5"/>
    <p:sldLayoutId id="2147483676" r:id="rId6"/>
    <p:sldLayoutId id="2147483670" r:id="rId7"/>
    <p:sldLayoutId id="2147483679" r:id="rId8"/>
    <p:sldLayoutId id="2147483671" r:id="rId9"/>
    <p:sldLayoutId id="2147483672" r:id="rId10"/>
    <p:sldLayoutId id="2147483680" r:id="rId11"/>
    <p:sldLayoutId id="2147483674" r:id="rId12"/>
    <p:sldLayoutId id="2147483675" r:id="rId13"/>
    <p:sldLayoutId id="2147483665" r:id="rId14"/>
    <p:sldLayoutId id="2147483686" r:id="rId15"/>
    <p:sldLayoutId id="214748368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hbseo/OSD_game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>
            <a:extLst>
              <a:ext uri="{FF2B5EF4-FFF2-40B4-BE49-F238E27FC236}">
                <a16:creationId xmlns:a16="http://schemas.microsoft.com/office/drawing/2014/main" id="{39B12247-33CF-40C6-BCCC-B1A480227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941" b="76485" l="14594" r="89324">
                        <a14:foregroundMark x1="18609" y1="27316" x2="18609" y2="27316"/>
                        <a14:foregroundMark x1="18805" y1="34917" x2="18805" y2="34917"/>
                        <a14:foregroundMark x1="15573" y1="31354" x2="15573" y2="31354"/>
                        <a14:foregroundMark x1="15279" y1="37055" x2="18119" y2="37530"/>
                        <a14:foregroundMark x1="14691" y1="27791" x2="18707" y2="27791"/>
                        <a14:foregroundMark x1="19980" y1="27791" x2="23702" y2="27316"/>
                        <a14:foregroundMark x1="18413" y1="26841" x2="16552" y2="26841"/>
                        <a14:foregroundMark x1="17336" y1="26128" x2="14789" y2="26128"/>
                        <a14:foregroundMark x1="21058" y1="57007" x2="21058" y2="70071"/>
                        <a14:foregroundMark x1="31832" y1="30166" x2="31832" y2="48694"/>
                        <a14:foregroundMark x1="35651" y1="76247" x2="35455" y2="76247"/>
                        <a14:foregroundMark x1="49853" y1="34442" x2="50147" y2="64133"/>
                        <a14:foregroundMark x1="75514" y1="37530" x2="74927" y2="55344"/>
                        <a14:foregroundMark x1="72576" y1="28266" x2="74829" y2="28266"/>
                        <a14:foregroundMark x1="73066" y1="27791" x2="74535" y2="27316"/>
                        <a14:foregroundMark x1="74927" y1="26841" x2="73359" y2="28029"/>
                        <a14:foregroundMark x1="75906" y1="27316" x2="72380" y2="27316"/>
                        <a14:foregroundMark x1="72184" y1="26366" x2="71988" y2="26366"/>
                        <a14:foregroundMark x1="71499" y1="26128" x2="71499" y2="26128"/>
                        <a14:foregroundMark x1="71890" y1="26128" x2="72184" y2="26128"/>
                        <a14:foregroundMark x1="82468" y1="31116" x2="82664" y2="46793"/>
                        <a14:foregroundMark x1="82664" y1="46793" x2="82664" y2="46793"/>
                        <a14:foregroundMark x1="89324" y1="28029" x2="88932" y2="31116"/>
                      </a14:backgroundRemoval>
                    </a14:imgEffect>
                  </a14:imgLayer>
                </a14:imgProps>
              </a:ext>
            </a:extLst>
          </a:blip>
          <a:srcRect l="10007" t="18644" r="5830" b="16938"/>
          <a:stretch/>
        </p:blipFill>
        <p:spPr>
          <a:xfrm>
            <a:off x="2240033" y="669582"/>
            <a:ext cx="7711932" cy="2433908"/>
          </a:xfrm>
          <a:prstGeom prst="rect">
            <a:avLst/>
          </a:prstGeom>
          <a:ln>
            <a:noFill/>
          </a:ln>
          <a:effectLst>
            <a:outerShdw blurRad="190500" dist="177800" dir="10800000" sx="99000" sy="99000" algn="r" rotWithShape="0">
              <a:prstClr val="black">
                <a:alpha val="72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A78FBEB-2F22-4F62-9F27-2A366D5708C1}"/>
              </a:ext>
            </a:extLst>
          </p:cNvPr>
          <p:cNvSpPr txBox="1"/>
          <p:nvPr/>
        </p:nvSpPr>
        <p:spPr>
          <a:xfrm>
            <a:off x="3546230" y="2913574"/>
            <a:ext cx="5099538" cy="2492990"/>
          </a:xfrm>
          <a:prstGeom prst="rect">
            <a:avLst/>
          </a:prstGeom>
          <a:noFill/>
          <a:effectLst>
            <a:outerShdw blurRad="50800" dist="38100" dir="3000000" sx="99000" sy="99000" algn="t" rotWithShape="0">
              <a:schemeClr val="bg1">
                <a:lumMod val="85000"/>
                <a:alpha val="62000"/>
              </a:scheme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F412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FZShuTi" panose="02010601030101010101" pitchFamily="2" charset="-122"/>
                <a:cs typeface="Arial" pitchFamily="34" charset="0"/>
              </a:rPr>
              <a:t>O</a:t>
            </a:r>
            <a:r>
              <a:rPr lang="en-US" altLang="ko-KR" sz="9600" b="1" dirty="0">
                <a:solidFill>
                  <a:srgbClr val="F6F6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FZShuTi" panose="02010601030101010101" pitchFamily="2" charset="-122"/>
                <a:cs typeface="Arial" pitchFamily="34" charset="0"/>
              </a:rPr>
              <a:t>S</a:t>
            </a:r>
            <a:r>
              <a:rPr lang="en-US" altLang="ko-KR" sz="9600" b="1" dirty="0">
                <a:solidFill>
                  <a:srgbClr val="72DB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FZShuTi" panose="02010601030101010101" pitchFamily="2" charset="-122"/>
                <a:cs typeface="Arial" pitchFamily="34" charset="0"/>
              </a:rPr>
              <a:t>S</a:t>
            </a:r>
            <a:r>
              <a:rPr lang="en-US" altLang="ko-KR" sz="9600" b="1" dirty="0">
                <a:solidFill>
                  <a:srgbClr val="F52D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FZShuTi" panose="02010601030101010101" pitchFamily="2" charset="-122"/>
                <a:cs typeface="Arial" pitchFamily="34" charset="0"/>
              </a:rPr>
              <a:t>P</a:t>
            </a:r>
            <a:endParaRPr lang="en-US" altLang="ko-KR" sz="6000" b="1" dirty="0">
              <a:solidFill>
                <a:srgbClr val="F52DF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FZShuTi" panose="02010601030101010101" pitchFamily="2" charset="-122"/>
              <a:cs typeface="Arial" pitchFamily="34" charset="0"/>
            </a:endParaRPr>
          </a:p>
          <a:p>
            <a:pPr algn="ctr"/>
            <a:endParaRPr lang="ko-KR" altLang="en-US" sz="6000" b="1" dirty="0">
              <a:solidFill>
                <a:schemeClr val="accent5"/>
              </a:solidFill>
              <a:latin typeface="Bradley Hand ITC" panose="03070402050302030203" pitchFamily="66" charset="0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918281-810F-4C8F-9F6D-A8949FF685EE}"/>
              </a:ext>
            </a:extLst>
          </p:cNvPr>
          <p:cNvSpPr txBox="1"/>
          <p:nvPr/>
        </p:nvSpPr>
        <p:spPr>
          <a:xfrm>
            <a:off x="2782913" y="4376714"/>
            <a:ext cx="6626173" cy="2029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무야호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산업시스템공학과</a:t>
            </a:r>
            <a:r>
              <a:rPr lang="en-US" altLang="ko-KR" sz="18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 2015112541 </a:t>
            </a:r>
            <a:r>
              <a:rPr lang="ko-KR" altLang="ko-KR" sz="18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김성균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산업시스템공학과 </a:t>
            </a:r>
            <a:r>
              <a:rPr lang="en-US" altLang="ko-KR" sz="18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2015112564 </a:t>
            </a:r>
            <a:r>
              <a:rPr lang="ko-KR" altLang="ko-KR" sz="18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황동진</a:t>
            </a:r>
          </a:p>
          <a:p>
            <a:pPr algn="ctr"/>
            <a:r>
              <a:rPr lang="ko-KR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식품산업관리학과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2016111335 </a:t>
            </a:r>
            <a:r>
              <a:rPr lang="ko-KR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이유림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73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목표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B53162E5-AC8A-4D77-AAFF-AB60FB91ABD6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98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85B02-122B-4411-B35B-B3CEEF2E8CF8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서버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DFEC9-A6C0-4D61-AE89-8FFFD393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79" y="1972638"/>
            <a:ext cx="4044518" cy="3790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F0C273-AA39-4926-A664-9977C8FD0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037" y1="36634" x2="32037" y2="36634"/>
                        <a14:foregroundMark x1="42792" y1="36634" x2="42792" y2="36634"/>
                        <a14:foregroundMark x1="32494" y1="29043" x2="30892" y2="41254"/>
                        <a14:foregroundMark x1="30206" y1="24422" x2="29062" y2="22772"/>
                        <a14:foregroundMark x1="21739" y1="19802" x2="25629" y2="19802"/>
                        <a14:foregroundMark x1="25858" y1="33003" x2="24943" y2="33003"/>
                        <a14:foregroundMark x1="21968" y1="33993" x2="17849" y2="37294"/>
                        <a14:foregroundMark x1="18307" y1="41584" x2="20366" y2="47855"/>
                        <a14:foregroundMark x1="40503" y1="33003" x2="42563" y2="42574"/>
                        <a14:foregroundMark x1="50114" y1="25743" x2="48284" y2="35644"/>
                        <a14:foregroundMark x1="49657" y1="21782" x2="52632" y2="21782"/>
                        <a14:foregroundMark x1="63844" y1="31023" x2="62700" y2="35314"/>
                        <a14:foregroundMark x1="62700" y1="24752" x2="62014" y2="36964"/>
                        <a14:foregroundMark x1="55149" y1="35644" x2="55835" y2="51155"/>
                        <a14:foregroundMark x1="70938" y1="26073" x2="70938" y2="32013"/>
                        <a14:foregroundMark x1="77117" y1="20132" x2="65217" y2="20132"/>
                        <a14:foregroundMark x1="77574" y1="34323" x2="84668" y2="36964"/>
                        <a14:foregroundMark x1="82609" y1="43234" x2="76659" y2="49175"/>
                        <a14:foregroundMark x1="84211" y1="60726" x2="84211" y2="607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825" y="2633511"/>
            <a:ext cx="4163006" cy="28864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984F28-CE35-45A6-9762-0A72B2A7932D}"/>
              </a:ext>
            </a:extLst>
          </p:cNvPr>
          <p:cNvSpPr/>
          <p:nvPr/>
        </p:nvSpPr>
        <p:spPr>
          <a:xfrm>
            <a:off x="6672064" y="1678360"/>
            <a:ext cx="3233548" cy="400110"/>
          </a:xfrm>
          <a:prstGeom prst="rect">
            <a:avLst/>
          </a:prstGeom>
          <a:ln w="57150">
            <a:solidFill>
              <a:srgbClr val="FFFF00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RANKING SYSTEM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873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목표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B53162E5-AC8A-4D77-AAFF-AB60FB91ABD6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98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85B02-122B-4411-B35B-B3CEEF2E8CF8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기존 모드 개선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DF0FE73-6A88-4148-97EC-E453C91EB5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9456" y="1921719"/>
            <a:ext cx="3393549" cy="420065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41C14FD-25C4-48CE-A0DC-91DF107D2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3134" y="1921719"/>
            <a:ext cx="3311726" cy="420065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214E8168-807C-47B3-A365-58D74724DE27}"/>
              </a:ext>
            </a:extLst>
          </p:cNvPr>
          <p:cNvSpPr/>
          <p:nvPr/>
        </p:nvSpPr>
        <p:spPr>
          <a:xfrm>
            <a:off x="3101584" y="5732871"/>
            <a:ext cx="1109609" cy="50783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325673EA-45DC-44E8-8659-08258E5C9703}"/>
              </a:ext>
            </a:extLst>
          </p:cNvPr>
          <p:cNvSpPr/>
          <p:nvPr/>
        </p:nvSpPr>
        <p:spPr>
          <a:xfrm>
            <a:off x="3934034" y="4433197"/>
            <a:ext cx="2212017" cy="1345914"/>
          </a:xfrm>
          <a:custGeom>
            <a:avLst/>
            <a:gdLst>
              <a:gd name="connsiteX0" fmla="*/ 0 w 2212017"/>
              <a:gd name="connsiteY0" fmla="*/ 0 h 1345914"/>
              <a:gd name="connsiteX1" fmla="*/ 477047 w 2212017"/>
              <a:gd name="connsiteY1" fmla="*/ 0 h 1345914"/>
              <a:gd name="connsiteX2" fmla="*/ 914339 w 2212017"/>
              <a:gd name="connsiteY2" fmla="*/ 0 h 1345914"/>
              <a:gd name="connsiteX3" fmla="*/ 1371509 w 2212017"/>
              <a:gd name="connsiteY3" fmla="*/ 0 h 1345914"/>
              <a:gd name="connsiteX4" fmla="*/ 1987694 w 2212017"/>
              <a:gd name="connsiteY4" fmla="*/ 0 h 1345914"/>
              <a:gd name="connsiteX5" fmla="*/ 2212017 w 2212017"/>
              <a:gd name="connsiteY5" fmla="*/ 224323 h 1345914"/>
              <a:gd name="connsiteX6" fmla="*/ 2212017 w 2212017"/>
              <a:gd name="connsiteY6" fmla="*/ 807550 h 1345914"/>
              <a:gd name="connsiteX7" fmla="*/ 2212017 w 2212017"/>
              <a:gd name="connsiteY7" fmla="*/ 1345914 h 1345914"/>
              <a:gd name="connsiteX8" fmla="*/ 2212017 w 2212017"/>
              <a:gd name="connsiteY8" fmla="*/ 1345914 h 1345914"/>
              <a:gd name="connsiteX9" fmla="*/ 1675340 w 2212017"/>
              <a:gd name="connsiteY9" fmla="*/ 1345914 h 1345914"/>
              <a:gd name="connsiteX10" fmla="*/ 1218170 w 2212017"/>
              <a:gd name="connsiteY10" fmla="*/ 1345914 h 1345914"/>
              <a:gd name="connsiteX11" fmla="*/ 780877 w 2212017"/>
              <a:gd name="connsiteY11" fmla="*/ 1345914 h 1345914"/>
              <a:gd name="connsiteX12" fmla="*/ 224323 w 2212017"/>
              <a:gd name="connsiteY12" fmla="*/ 1345914 h 1345914"/>
              <a:gd name="connsiteX13" fmla="*/ 0 w 2212017"/>
              <a:gd name="connsiteY13" fmla="*/ 1121591 h 1345914"/>
              <a:gd name="connsiteX14" fmla="*/ 0 w 2212017"/>
              <a:gd name="connsiteY14" fmla="*/ 583227 h 1345914"/>
              <a:gd name="connsiteX15" fmla="*/ 0 w 2212017"/>
              <a:gd name="connsiteY15" fmla="*/ 0 h 134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12017" h="1345914" fill="none" extrusionOk="0">
                <a:moveTo>
                  <a:pt x="0" y="0"/>
                </a:moveTo>
                <a:cubicBezTo>
                  <a:pt x="182274" y="-22718"/>
                  <a:pt x="290342" y="44459"/>
                  <a:pt x="477047" y="0"/>
                </a:cubicBezTo>
                <a:cubicBezTo>
                  <a:pt x="663752" y="-44459"/>
                  <a:pt x="705896" y="31677"/>
                  <a:pt x="914339" y="0"/>
                </a:cubicBezTo>
                <a:cubicBezTo>
                  <a:pt x="1122782" y="-31677"/>
                  <a:pt x="1163612" y="4967"/>
                  <a:pt x="1371509" y="0"/>
                </a:cubicBezTo>
                <a:cubicBezTo>
                  <a:pt x="1579406" y="-4967"/>
                  <a:pt x="1853125" y="21939"/>
                  <a:pt x="1987694" y="0"/>
                </a:cubicBezTo>
                <a:cubicBezTo>
                  <a:pt x="2116129" y="82408"/>
                  <a:pt x="2099319" y="133400"/>
                  <a:pt x="2212017" y="224323"/>
                </a:cubicBezTo>
                <a:cubicBezTo>
                  <a:pt x="2262213" y="368454"/>
                  <a:pt x="2187388" y="685241"/>
                  <a:pt x="2212017" y="807550"/>
                </a:cubicBezTo>
                <a:cubicBezTo>
                  <a:pt x="2236646" y="929859"/>
                  <a:pt x="2152364" y="1177249"/>
                  <a:pt x="2212017" y="1345914"/>
                </a:cubicBezTo>
                <a:lnTo>
                  <a:pt x="2212017" y="1345914"/>
                </a:lnTo>
                <a:cubicBezTo>
                  <a:pt x="1984719" y="1398932"/>
                  <a:pt x="1846434" y="1294831"/>
                  <a:pt x="1675340" y="1345914"/>
                </a:cubicBezTo>
                <a:cubicBezTo>
                  <a:pt x="1504246" y="1396997"/>
                  <a:pt x="1317158" y="1335612"/>
                  <a:pt x="1218170" y="1345914"/>
                </a:cubicBezTo>
                <a:cubicBezTo>
                  <a:pt x="1119182" y="1356216"/>
                  <a:pt x="934013" y="1344626"/>
                  <a:pt x="780877" y="1345914"/>
                </a:cubicBezTo>
                <a:cubicBezTo>
                  <a:pt x="627741" y="1347202"/>
                  <a:pt x="382417" y="1282774"/>
                  <a:pt x="224323" y="1345914"/>
                </a:cubicBezTo>
                <a:cubicBezTo>
                  <a:pt x="169452" y="1296164"/>
                  <a:pt x="89316" y="1203202"/>
                  <a:pt x="0" y="1121591"/>
                </a:cubicBezTo>
                <a:cubicBezTo>
                  <a:pt x="-54882" y="931844"/>
                  <a:pt x="18794" y="844772"/>
                  <a:pt x="0" y="583227"/>
                </a:cubicBezTo>
                <a:cubicBezTo>
                  <a:pt x="-18794" y="321682"/>
                  <a:pt x="13464" y="218582"/>
                  <a:pt x="0" y="0"/>
                </a:cubicBezTo>
                <a:close/>
              </a:path>
              <a:path w="2212017" h="1345914" stroke="0" extrusionOk="0">
                <a:moveTo>
                  <a:pt x="0" y="0"/>
                </a:moveTo>
                <a:cubicBezTo>
                  <a:pt x="215501" y="-38705"/>
                  <a:pt x="284202" y="51691"/>
                  <a:pt x="516800" y="0"/>
                </a:cubicBezTo>
                <a:cubicBezTo>
                  <a:pt x="749398" y="-51691"/>
                  <a:pt x="811939" y="56394"/>
                  <a:pt x="993847" y="0"/>
                </a:cubicBezTo>
                <a:cubicBezTo>
                  <a:pt x="1175755" y="-56394"/>
                  <a:pt x="1362480" y="60237"/>
                  <a:pt x="1510647" y="0"/>
                </a:cubicBezTo>
                <a:cubicBezTo>
                  <a:pt x="1658814" y="-60237"/>
                  <a:pt x="1771284" y="42391"/>
                  <a:pt x="1987694" y="0"/>
                </a:cubicBezTo>
                <a:cubicBezTo>
                  <a:pt x="2053381" y="28269"/>
                  <a:pt x="2113717" y="162251"/>
                  <a:pt x="2212017" y="224323"/>
                </a:cubicBezTo>
                <a:cubicBezTo>
                  <a:pt x="2266880" y="383113"/>
                  <a:pt x="2159168" y="519793"/>
                  <a:pt x="2212017" y="762687"/>
                </a:cubicBezTo>
                <a:cubicBezTo>
                  <a:pt x="2264866" y="1005581"/>
                  <a:pt x="2169992" y="1221189"/>
                  <a:pt x="2212017" y="1345914"/>
                </a:cubicBezTo>
                <a:lnTo>
                  <a:pt x="2212017" y="1345914"/>
                </a:lnTo>
                <a:cubicBezTo>
                  <a:pt x="2028404" y="1368430"/>
                  <a:pt x="1973307" y="1307520"/>
                  <a:pt x="1774724" y="1345914"/>
                </a:cubicBezTo>
                <a:cubicBezTo>
                  <a:pt x="1576141" y="1384308"/>
                  <a:pt x="1451258" y="1327231"/>
                  <a:pt x="1257924" y="1345914"/>
                </a:cubicBezTo>
                <a:cubicBezTo>
                  <a:pt x="1064590" y="1364597"/>
                  <a:pt x="950581" y="1292358"/>
                  <a:pt x="800754" y="1345914"/>
                </a:cubicBezTo>
                <a:cubicBezTo>
                  <a:pt x="650927" y="1399470"/>
                  <a:pt x="457889" y="1335873"/>
                  <a:pt x="224323" y="1345914"/>
                </a:cubicBezTo>
                <a:cubicBezTo>
                  <a:pt x="111920" y="1259592"/>
                  <a:pt x="127070" y="1203385"/>
                  <a:pt x="0" y="1121591"/>
                </a:cubicBezTo>
                <a:cubicBezTo>
                  <a:pt x="-56396" y="866545"/>
                  <a:pt x="46958" y="692741"/>
                  <a:pt x="0" y="572011"/>
                </a:cubicBezTo>
                <a:cubicBezTo>
                  <a:pt x="-46958" y="451281"/>
                  <a:pt x="4906" y="246826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789472499">
                  <a:prstGeom prst="snip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단순한 현재 시간 표시는 필요 없음</a:t>
            </a:r>
          </a:p>
        </p:txBody>
      </p:sp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1366725E-0286-4F66-ACCA-B8F18C3FA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09010">
            <a:off x="4156738" y="5275670"/>
            <a:ext cx="914400" cy="914400"/>
          </a:xfrm>
          <a:prstGeom prst="rect">
            <a:avLst/>
          </a:prstGeom>
        </p:spPr>
      </p:pic>
      <p:sp>
        <p:nvSpPr>
          <p:cNvPr id="40" name="사각형: 잘린 대각선 방향 모서리 39">
            <a:extLst>
              <a:ext uri="{FF2B5EF4-FFF2-40B4-BE49-F238E27FC236}">
                <a16:creationId xmlns:a16="http://schemas.microsoft.com/office/drawing/2014/main" id="{2B86B1C2-CE32-4457-9D1C-770E5AC6C9DE}"/>
              </a:ext>
            </a:extLst>
          </p:cNvPr>
          <p:cNvSpPr/>
          <p:nvPr/>
        </p:nvSpPr>
        <p:spPr>
          <a:xfrm>
            <a:off x="9089735" y="4433197"/>
            <a:ext cx="2212017" cy="1345914"/>
          </a:xfrm>
          <a:custGeom>
            <a:avLst/>
            <a:gdLst>
              <a:gd name="connsiteX0" fmla="*/ 0 w 2212017"/>
              <a:gd name="connsiteY0" fmla="*/ 0 h 1345914"/>
              <a:gd name="connsiteX1" fmla="*/ 602934 w 2212017"/>
              <a:gd name="connsiteY1" fmla="*/ 0 h 1345914"/>
              <a:gd name="connsiteX2" fmla="*/ 1225745 w 2212017"/>
              <a:gd name="connsiteY2" fmla="*/ 0 h 1345914"/>
              <a:gd name="connsiteX3" fmla="*/ 1987694 w 2212017"/>
              <a:gd name="connsiteY3" fmla="*/ 0 h 1345914"/>
              <a:gd name="connsiteX4" fmla="*/ 2212017 w 2212017"/>
              <a:gd name="connsiteY4" fmla="*/ 224323 h 1345914"/>
              <a:gd name="connsiteX5" fmla="*/ 2212017 w 2212017"/>
              <a:gd name="connsiteY5" fmla="*/ 807550 h 1345914"/>
              <a:gd name="connsiteX6" fmla="*/ 2212017 w 2212017"/>
              <a:gd name="connsiteY6" fmla="*/ 1345914 h 1345914"/>
              <a:gd name="connsiteX7" fmla="*/ 2212017 w 2212017"/>
              <a:gd name="connsiteY7" fmla="*/ 1345914 h 1345914"/>
              <a:gd name="connsiteX8" fmla="*/ 1569329 w 2212017"/>
              <a:gd name="connsiteY8" fmla="*/ 1345914 h 1345914"/>
              <a:gd name="connsiteX9" fmla="*/ 946518 w 2212017"/>
              <a:gd name="connsiteY9" fmla="*/ 1345914 h 1345914"/>
              <a:gd name="connsiteX10" fmla="*/ 224323 w 2212017"/>
              <a:gd name="connsiteY10" fmla="*/ 1345914 h 1345914"/>
              <a:gd name="connsiteX11" fmla="*/ 0 w 2212017"/>
              <a:gd name="connsiteY11" fmla="*/ 1121591 h 1345914"/>
              <a:gd name="connsiteX12" fmla="*/ 0 w 2212017"/>
              <a:gd name="connsiteY12" fmla="*/ 572011 h 1345914"/>
              <a:gd name="connsiteX13" fmla="*/ 0 w 2212017"/>
              <a:gd name="connsiteY13" fmla="*/ 0 h 134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12017" h="1345914" fill="none" extrusionOk="0">
                <a:moveTo>
                  <a:pt x="0" y="0"/>
                </a:moveTo>
                <a:cubicBezTo>
                  <a:pt x="150230" y="-23600"/>
                  <a:pt x="377607" y="1661"/>
                  <a:pt x="602934" y="0"/>
                </a:cubicBezTo>
                <a:cubicBezTo>
                  <a:pt x="828261" y="-1661"/>
                  <a:pt x="1015984" y="-18116"/>
                  <a:pt x="1225745" y="0"/>
                </a:cubicBezTo>
                <a:cubicBezTo>
                  <a:pt x="1435506" y="18116"/>
                  <a:pt x="1801950" y="1581"/>
                  <a:pt x="1987694" y="0"/>
                </a:cubicBezTo>
                <a:cubicBezTo>
                  <a:pt x="2034854" y="51871"/>
                  <a:pt x="2129370" y="139325"/>
                  <a:pt x="2212017" y="224323"/>
                </a:cubicBezTo>
                <a:cubicBezTo>
                  <a:pt x="2186395" y="480056"/>
                  <a:pt x="2192877" y="539410"/>
                  <a:pt x="2212017" y="807550"/>
                </a:cubicBezTo>
                <a:cubicBezTo>
                  <a:pt x="2231157" y="1075690"/>
                  <a:pt x="2211907" y="1086216"/>
                  <a:pt x="2212017" y="1345914"/>
                </a:cubicBezTo>
                <a:lnTo>
                  <a:pt x="2212017" y="1345914"/>
                </a:lnTo>
                <a:cubicBezTo>
                  <a:pt x="1933874" y="1340684"/>
                  <a:pt x="1705349" y="1358713"/>
                  <a:pt x="1569329" y="1345914"/>
                </a:cubicBezTo>
                <a:cubicBezTo>
                  <a:pt x="1433309" y="1333115"/>
                  <a:pt x="1178985" y="1324227"/>
                  <a:pt x="946518" y="1345914"/>
                </a:cubicBezTo>
                <a:cubicBezTo>
                  <a:pt x="714051" y="1367601"/>
                  <a:pt x="539664" y="1327775"/>
                  <a:pt x="224323" y="1345914"/>
                </a:cubicBezTo>
                <a:cubicBezTo>
                  <a:pt x="130085" y="1273618"/>
                  <a:pt x="91517" y="1228827"/>
                  <a:pt x="0" y="1121591"/>
                </a:cubicBezTo>
                <a:cubicBezTo>
                  <a:pt x="13060" y="855158"/>
                  <a:pt x="21163" y="728207"/>
                  <a:pt x="0" y="572011"/>
                </a:cubicBezTo>
                <a:cubicBezTo>
                  <a:pt x="-21163" y="415815"/>
                  <a:pt x="14936" y="212055"/>
                  <a:pt x="0" y="0"/>
                </a:cubicBezTo>
                <a:close/>
              </a:path>
              <a:path w="2212017" h="1345914" stroke="0" extrusionOk="0">
                <a:moveTo>
                  <a:pt x="0" y="0"/>
                </a:moveTo>
                <a:cubicBezTo>
                  <a:pt x="275668" y="17811"/>
                  <a:pt x="369291" y="26234"/>
                  <a:pt x="642688" y="0"/>
                </a:cubicBezTo>
                <a:cubicBezTo>
                  <a:pt x="916085" y="-26234"/>
                  <a:pt x="1133248" y="-2052"/>
                  <a:pt x="1305252" y="0"/>
                </a:cubicBezTo>
                <a:cubicBezTo>
                  <a:pt x="1477256" y="2052"/>
                  <a:pt x="1691649" y="27057"/>
                  <a:pt x="1987694" y="0"/>
                </a:cubicBezTo>
                <a:cubicBezTo>
                  <a:pt x="2081258" y="100574"/>
                  <a:pt x="2134393" y="152281"/>
                  <a:pt x="2212017" y="224323"/>
                </a:cubicBezTo>
                <a:cubicBezTo>
                  <a:pt x="2207675" y="474156"/>
                  <a:pt x="2196913" y="596110"/>
                  <a:pt x="2212017" y="773903"/>
                </a:cubicBezTo>
                <a:cubicBezTo>
                  <a:pt x="2227121" y="951696"/>
                  <a:pt x="2231618" y="1224999"/>
                  <a:pt x="2212017" y="1345914"/>
                </a:cubicBezTo>
                <a:lnTo>
                  <a:pt x="2212017" y="1345914"/>
                </a:lnTo>
                <a:cubicBezTo>
                  <a:pt x="1932763" y="1373547"/>
                  <a:pt x="1815137" y="1339946"/>
                  <a:pt x="1569329" y="1345914"/>
                </a:cubicBezTo>
                <a:cubicBezTo>
                  <a:pt x="1323521" y="1351882"/>
                  <a:pt x="1180387" y="1341174"/>
                  <a:pt x="906765" y="1345914"/>
                </a:cubicBezTo>
                <a:cubicBezTo>
                  <a:pt x="633143" y="1350654"/>
                  <a:pt x="512992" y="1358677"/>
                  <a:pt x="224323" y="1345914"/>
                </a:cubicBezTo>
                <a:cubicBezTo>
                  <a:pt x="134480" y="1245619"/>
                  <a:pt x="85631" y="1202011"/>
                  <a:pt x="0" y="1121591"/>
                </a:cubicBezTo>
                <a:cubicBezTo>
                  <a:pt x="-25640" y="889484"/>
                  <a:pt x="4907" y="767800"/>
                  <a:pt x="0" y="538364"/>
                </a:cubicBezTo>
                <a:cubicBezTo>
                  <a:pt x="-4907" y="308928"/>
                  <a:pt x="19953" y="125994"/>
                  <a:pt x="0" y="0"/>
                </a:cubicBezTo>
                <a:close/>
              </a:path>
            </a:pathLst>
          </a:custGeom>
          <a:ln w="381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4051534932">
                  <a:prstGeom prst="snip2Diag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단조로운 스킬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502A6C-444C-4F25-A774-46CB424BAEE1}"/>
              </a:ext>
            </a:extLst>
          </p:cNvPr>
          <p:cNvSpPr txBox="1"/>
          <p:nvPr/>
        </p:nvSpPr>
        <p:spPr>
          <a:xfrm>
            <a:off x="8463823" y="1638053"/>
            <a:ext cx="3407807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E53329"/>
                </a:solidFill>
                <a:latin typeface="Berlin Sans FB Demi" panose="020E0802020502020306" pitchFamily="34" charset="0"/>
              </a:rPr>
              <a:t>REMOVE</a:t>
            </a:r>
            <a:endParaRPr lang="ko-KR" altLang="en-US" sz="3200" dirty="0">
              <a:solidFill>
                <a:srgbClr val="E53329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8C50A8-541E-4C81-BCA2-2CB2D93CB574}"/>
              </a:ext>
            </a:extLst>
          </p:cNvPr>
          <p:cNvSpPr txBox="1"/>
          <p:nvPr/>
        </p:nvSpPr>
        <p:spPr>
          <a:xfrm>
            <a:off x="3105887" y="1638052"/>
            <a:ext cx="3407807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E53329"/>
                </a:solidFill>
                <a:latin typeface="Berlin Sans FB Demi" panose="020E0802020502020306" pitchFamily="34" charset="0"/>
              </a:rPr>
              <a:t>REMOVE</a:t>
            </a:r>
            <a:endParaRPr lang="ko-KR" altLang="en-US" sz="3200" dirty="0">
              <a:solidFill>
                <a:srgbClr val="E53329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목표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B53162E5-AC8A-4D77-AAFF-AB60FB91ABD6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98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85B02-122B-4411-B35B-B3CEEF2E8CF8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기존 모드 개선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22BFEA7-AD45-4D45-9A8D-771BE23EF9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6129" y="1630058"/>
            <a:ext cx="3152775" cy="28289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9812AC-F0B7-4927-B613-ADD6B3D2D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" t="904"/>
          <a:stretch/>
        </p:blipFill>
        <p:spPr>
          <a:xfrm>
            <a:off x="5901936" y="1588351"/>
            <a:ext cx="2669198" cy="47369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953EA99-CE6D-4C32-803E-8FFA015156F8}"/>
              </a:ext>
            </a:extLst>
          </p:cNvPr>
          <p:cNvSpPr/>
          <p:nvPr/>
        </p:nvSpPr>
        <p:spPr>
          <a:xfrm>
            <a:off x="1550574" y="4831272"/>
            <a:ext cx="3350135" cy="1037600"/>
          </a:xfrm>
          <a:prstGeom prst="roundRect">
            <a:avLst/>
          </a:prstGeom>
          <a:solidFill>
            <a:srgbClr val="F98F2A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블록을 지웠을 때</a:t>
            </a:r>
            <a:endParaRPr lang="en-US" altLang="ko-KR" sz="24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시각적 효과 개선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29FFC9C-689D-4478-B647-484268F4851A}"/>
              </a:ext>
            </a:extLst>
          </p:cNvPr>
          <p:cNvSpPr/>
          <p:nvPr/>
        </p:nvSpPr>
        <p:spPr>
          <a:xfrm>
            <a:off x="8841866" y="1566218"/>
            <a:ext cx="2564310" cy="3414055"/>
          </a:xfrm>
          <a:prstGeom prst="roundRect">
            <a:avLst/>
          </a:prstGeom>
          <a:solidFill>
            <a:srgbClr val="F98F2A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콤보 점수 알고리즘 추가</a:t>
            </a:r>
            <a:endParaRPr lang="en-US" altLang="ko-KR" sz="24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" marR="45720" algn="ctr">
              <a:spcAft>
                <a:spcPts val="600"/>
              </a:spcAft>
            </a:pPr>
            <a:r>
              <a:rPr lang="en-US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1</a:t>
            </a:r>
            <a:r>
              <a:rPr lang="ko-KR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줄 </a:t>
            </a:r>
            <a:r>
              <a:rPr lang="en-US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10 x 1 = 10</a:t>
            </a:r>
            <a:r>
              <a:rPr lang="ko-KR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점</a:t>
            </a:r>
            <a:endParaRPr lang="ko-KR" altLang="ko-KR" sz="1600" kern="1100" dirty="0">
              <a:effectLst/>
              <a:latin typeface="DX영화자막 Std Medium" panose="02020600000000000000" pitchFamily="18" charset="-127"/>
              <a:ea typeface="DX영화자막 Std Medium" panose="02020600000000000000" pitchFamily="18" charset="-127"/>
              <a:cs typeface="Times New Roman" panose="02020603050405020304" pitchFamily="18" charset="0"/>
            </a:endParaRPr>
          </a:p>
          <a:p>
            <a:pPr marL="45720" marR="45720" algn="ctr">
              <a:spcAft>
                <a:spcPts val="600"/>
              </a:spcAft>
            </a:pPr>
            <a:r>
              <a:rPr lang="en-US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2</a:t>
            </a:r>
            <a:r>
              <a:rPr lang="ko-KR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줄 </a:t>
            </a:r>
            <a:r>
              <a:rPr lang="en-US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20 x 2 = 40 </a:t>
            </a:r>
            <a:r>
              <a:rPr lang="ko-KR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점</a:t>
            </a:r>
            <a:endParaRPr lang="ko-KR" altLang="ko-KR" sz="1600" kern="1100" dirty="0">
              <a:effectLst/>
              <a:latin typeface="DX영화자막 Std Medium" panose="02020600000000000000" pitchFamily="18" charset="-127"/>
              <a:ea typeface="DX영화자막 Std Medium" panose="02020600000000000000" pitchFamily="18" charset="-127"/>
              <a:cs typeface="Times New Roman" panose="02020603050405020304" pitchFamily="18" charset="0"/>
            </a:endParaRPr>
          </a:p>
          <a:p>
            <a:pPr marL="45720" marR="45720" algn="ctr">
              <a:spcAft>
                <a:spcPts val="600"/>
              </a:spcAft>
            </a:pPr>
            <a:r>
              <a:rPr lang="en-US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3</a:t>
            </a:r>
            <a:r>
              <a:rPr lang="ko-KR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줄 </a:t>
            </a:r>
            <a:r>
              <a:rPr lang="en-US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30 x 3 = 90</a:t>
            </a:r>
            <a:r>
              <a:rPr lang="ko-KR" altLang="en-US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점</a:t>
            </a:r>
            <a:endParaRPr lang="en-US" altLang="ko-KR" sz="1600" b="1" kern="1100" dirty="0">
              <a:solidFill>
                <a:srgbClr val="000000"/>
              </a:solidFill>
              <a:latin typeface="DX영화자막 Std Medium" panose="02020600000000000000" pitchFamily="18" charset="-127"/>
              <a:ea typeface="DX영화자막 Std Medium" panose="02020600000000000000" pitchFamily="18" charset="-127"/>
              <a:cs typeface="Times New Roman" panose="02020603050405020304" pitchFamily="18" charset="0"/>
            </a:endParaRPr>
          </a:p>
          <a:p>
            <a:pPr marL="45720" marR="45720" algn="ctr">
              <a:spcAft>
                <a:spcPts val="600"/>
              </a:spcAft>
            </a:pPr>
            <a:r>
              <a:rPr lang="en-US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4</a:t>
            </a:r>
            <a:r>
              <a:rPr lang="ko-KR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줄 </a:t>
            </a:r>
            <a:r>
              <a:rPr lang="en-US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40 x 4 = 160</a:t>
            </a:r>
            <a:r>
              <a:rPr lang="ko-KR" altLang="ko-KR" sz="1600" b="1" kern="1100" dirty="0">
                <a:solidFill>
                  <a:srgbClr val="000000"/>
                </a:solidFill>
                <a:effectLst/>
                <a:latin typeface="DX영화자막 Std Medium" panose="02020600000000000000" pitchFamily="18" charset="-127"/>
                <a:ea typeface="DX영화자막 Std Medium" panose="02020600000000000000" pitchFamily="18" charset="-127"/>
                <a:cs typeface="Times New Roman" panose="02020603050405020304" pitchFamily="18" charset="0"/>
              </a:rPr>
              <a:t>점</a:t>
            </a:r>
            <a:endParaRPr lang="ko-KR" altLang="ko-KR" sz="1600" kern="1100" dirty="0">
              <a:effectLst/>
              <a:latin typeface="DX영화자막 Std Medium" panose="02020600000000000000" pitchFamily="18" charset="-127"/>
              <a:ea typeface="DX영화자막 Std Medium" panose="02020600000000000000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1556E8-4A7B-4CB2-929E-81D87921C802}"/>
              </a:ext>
            </a:extLst>
          </p:cNvPr>
          <p:cNvCxnSpPr/>
          <p:nvPr/>
        </p:nvCxnSpPr>
        <p:spPr>
          <a:xfrm>
            <a:off x="5383658" y="1588351"/>
            <a:ext cx="0" cy="4031613"/>
          </a:xfrm>
          <a:prstGeom prst="line">
            <a:avLst/>
          </a:prstGeom>
          <a:ln w="76200">
            <a:solidFill>
              <a:srgbClr val="F98F2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39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C2A024EE-CE5D-4AAA-82E5-F761380E4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6799" y="4023890"/>
            <a:ext cx="2580685" cy="1944096"/>
          </a:xfrm>
          <a:prstGeom prst="rect">
            <a:avLst/>
          </a:prstGeom>
        </p:spPr>
      </p:pic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목표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B53162E5-AC8A-4D77-AAFF-AB60FB91ABD6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98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85B02-122B-4411-B35B-B3CEEF2E8CF8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기존 모드 개선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196305-0686-4201-BFA6-89DE7A33A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59" t="18192" r="66965" b="14542"/>
          <a:stretch/>
        </p:blipFill>
        <p:spPr>
          <a:xfrm>
            <a:off x="5745756" y="1505892"/>
            <a:ext cx="2301412" cy="46130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A9ACA5-E2A3-4643-BDBE-B569C7BB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642" y="1505892"/>
            <a:ext cx="2325559" cy="461309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713C537-2859-4B54-B3EE-08D42FD515DC}"/>
              </a:ext>
            </a:extLst>
          </p:cNvPr>
          <p:cNvSpPr/>
          <p:nvPr/>
        </p:nvSpPr>
        <p:spPr>
          <a:xfrm>
            <a:off x="5840055" y="3236360"/>
            <a:ext cx="2112814" cy="8835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LEVEL 2</a:t>
            </a:r>
            <a:endParaRPr lang="ko-KR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9D6BFB5-C40B-4476-BFC2-85BDD32464C5}"/>
              </a:ext>
            </a:extLst>
          </p:cNvPr>
          <p:cNvSpPr/>
          <p:nvPr/>
        </p:nvSpPr>
        <p:spPr>
          <a:xfrm>
            <a:off x="8306014" y="3233791"/>
            <a:ext cx="2112814" cy="8835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LEVEL 3</a:t>
            </a:r>
            <a:endParaRPr lang="ko-KR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78F469-BAD0-4C83-B041-98202B6C390F}"/>
              </a:ext>
            </a:extLst>
          </p:cNvPr>
          <p:cNvSpPr/>
          <p:nvPr/>
        </p:nvSpPr>
        <p:spPr>
          <a:xfrm>
            <a:off x="5527497" y="4856231"/>
            <a:ext cx="5118750" cy="1398871"/>
          </a:xfrm>
          <a:custGeom>
            <a:avLst/>
            <a:gdLst>
              <a:gd name="connsiteX0" fmla="*/ 0 w 5118750"/>
              <a:gd name="connsiteY0" fmla="*/ 233150 h 1398871"/>
              <a:gd name="connsiteX1" fmla="*/ 233150 w 5118750"/>
              <a:gd name="connsiteY1" fmla="*/ 0 h 1398871"/>
              <a:gd name="connsiteX2" fmla="*/ 814706 w 5118750"/>
              <a:gd name="connsiteY2" fmla="*/ 0 h 1398871"/>
              <a:gd name="connsiteX3" fmla="*/ 1442787 w 5118750"/>
              <a:gd name="connsiteY3" fmla="*/ 0 h 1398871"/>
              <a:gd name="connsiteX4" fmla="*/ 1977819 w 5118750"/>
              <a:gd name="connsiteY4" fmla="*/ 0 h 1398871"/>
              <a:gd name="connsiteX5" fmla="*/ 2559375 w 5118750"/>
              <a:gd name="connsiteY5" fmla="*/ 0 h 1398871"/>
              <a:gd name="connsiteX6" fmla="*/ 3140931 w 5118750"/>
              <a:gd name="connsiteY6" fmla="*/ 0 h 1398871"/>
              <a:gd name="connsiteX7" fmla="*/ 3629439 w 5118750"/>
              <a:gd name="connsiteY7" fmla="*/ 0 h 1398871"/>
              <a:gd name="connsiteX8" fmla="*/ 4304044 w 5118750"/>
              <a:gd name="connsiteY8" fmla="*/ 0 h 1398871"/>
              <a:gd name="connsiteX9" fmla="*/ 4885600 w 5118750"/>
              <a:gd name="connsiteY9" fmla="*/ 0 h 1398871"/>
              <a:gd name="connsiteX10" fmla="*/ 5118750 w 5118750"/>
              <a:gd name="connsiteY10" fmla="*/ 233150 h 1398871"/>
              <a:gd name="connsiteX11" fmla="*/ 5118750 w 5118750"/>
              <a:gd name="connsiteY11" fmla="*/ 690110 h 1398871"/>
              <a:gd name="connsiteX12" fmla="*/ 5118750 w 5118750"/>
              <a:gd name="connsiteY12" fmla="*/ 1165721 h 1398871"/>
              <a:gd name="connsiteX13" fmla="*/ 4885600 w 5118750"/>
              <a:gd name="connsiteY13" fmla="*/ 1398871 h 1398871"/>
              <a:gd name="connsiteX14" fmla="*/ 4350568 w 5118750"/>
              <a:gd name="connsiteY14" fmla="*/ 1398871 h 1398871"/>
              <a:gd name="connsiteX15" fmla="*/ 3862061 w 5118750"/>
              <a:gd name="connsiteY15" fmla="*/ 1398871 h 1398871"/>
              <a:gd name="connsiteX16" fmla="*/ 3420078 w 5118750"/>
              <a:gd name="connsiteY16" fmla="*/ 1398871 h 1398871"/>
              <a:gd name="connsiteX17" fmla="*/ 2978096 w 5118750"/>
              <a:gd name="connsiteY17" fmla="*/ 1398871 h 1398871"/>
              <a:gd name="connsiteX18" fmla="*/ 2396539 w 5118750"/>
              <a:gd name="connsiteY18" fmla="*/ 1398871 h 1398871"/>
              <a:gd name="connsiteX19" fmla="*/ 1814983 w 5118750"/>
              <a:gd name="connsiteY19" fmla="*/ 1398871 h 1398871"/>
              <a:gd name="connsiteX20" fmla="*/ 1279951 w 5118750"/>
              <a:gd name="connsiteY20" fmla="*/ 1398871 h 1398871"/>
              <a:gd name="connsiteX21" fmla="*/ 837969 w 5118750"/>
              <a:gd name="connsiteY21" fmla="*/ 1398871 h 1398871"/>
              <a:gd name="connsiteX22" fmla="*/ 233150 w 5118750"/>
              <a:gd name="connsiteY22" fmla="*/ 1398871 h 1398871"/>
              <a:gd name="connsiteX23" fmla="*/ 0 w 5118750"/>
              <a:gd name="connsiteY23" fmla="*/ 1165721 h 1398871"/>
              <a:gd name="connsiteX24" fmla="*/ 0 w 5118750"/>
              <a:gd name="connsiteY24" fmla="*/ 690110 h 1398871"/>
              <a:gd name="connsiteX25" fmla="*/ 0 w 5118750"/>
              <a:gd name="connsiteY25" fmla="*/ 233150 h 139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18750" h="1398871" extrusionOk="0">
                <a:moveTo>
                  <a:pt x="0" y="233150"/>
                </a:moveTo>
                <a:cubicBezTo>
                  <a:pt x="34381" y="107583"/>
                  <a:pt x="79637" y="-16282"/>
                  <a:pt x="233150" y="0"/>
                </a:cubicBezTo>
                <a:cubicBezTo>
                  <a:pt x="484710" y="-69635"/>
                  <a:pt x="541343" y="20822"/>
                  <a:pt x="814706" y="0"/>
                </a:cubicBezTo>
                <a:cubicBezTo>
                  <a:pt x="1088069" y="-20822"/>
                  <a:pt x="1299676" y="37403"/>
                  <a:pt x="1442787" y="0"/>
                </a:cubicBezTo>
                <a:cubicBezTo>
                  <a:pt x="1585898" y="-37403"/>
                  <a:pt x="1744200" y="62226"/>
                  <a:pt x="1977819" y="0"/>
                </a:cubicBezTo>
                <a:cubicBezTo>
                  <a:pt x="2211438" y="-62226"/>
                  <a:pt x="2295336" y="28853"/>
                  <a:pt x="2559375" y="0"/>
                </a:cubicBezTo>
                <a:cubicBezTo>
                  <a:pt x="2823414" y="-28853"/>
                  <a:pt x="2860327" y="9888"/>
                  <a:pt x="3140931" y="0"/>
                </a:cubicBezTo>
                <a:cubicBezTo>
                  <a:pt x="3421535" y="-9888"/>
                  <a:pt x="3393023" y="57558"/>
                  <a:pt x="3629439" y="0"/>
                </a:cubicBezTo>
                <a:cubicBezTo>
                  <a:pt x="3865855" y="-57558"/>
                  <a:pt x="4136690" y="79250"/>
                  <a:pt x="4304044" y="0"/>
                </a:cubicBezTo>
                <a:cubicBezTo>
                  <a:pt x="4471398" y="-79250"/>
                  <a:pt x="4761352" y="13726"/>
                  <a:pt x="4885600" y="0"/>
                </a:cubicBezTo>
                <a:cubicBezTo>
                  <a:pt x="5023443" y="-7249"/>
                  <a:pt x="5096422" y="108162"/>
                  <a:pt x="5118750" y="233150"/>
                </a:cubicBezTo>
                <a:cubicBezTo>
                  <a:pt x="5155449" y="346274"/>
                  <a:pt x="5077715" y="576110"/>
                  <a:pt x="5118750" y="690110"/>
                </a:cubicBezTo>
                <a:cubicBezTo>
                  <a:pt x="5159785" y="804110"/>
                  <a:pt x="5099110" y="1064882"/>
                  <a:pt x="5118750" y="1165721"/>
                </a:cubicBezTo>
                <a:cubicBezTo>
                  <a:pt x="5120831" y="1318360"/>
                  <a:pt x="4995168" y="1398353"/>
                  <a:pt x="4885600" y="1398871"/>
                </a:cubicBezTo>
                <a:cubicBezTo>
                  <a:pt x="4756581" y="1416537"/>
                  <a:pt x="4497450" y="1392071"/>
                  <a:pt x="4350568" y="1398871"/>
                </a:cubicBezTo>
                <a:cubicBezTo>
                  <a:pt x="4203686" y="1405671"/>
                  <a:pt x="3979703" y="1348242"/>
                  <a:pt x="3862061" y="1398871"/>
                </a:cubicBezTo>
                <a:cubicBezTo>
                  <a:pt x="3744419" y="1449500"/>
                  <a:pt x="3629979" y="1396474"/>
                  <a:pt x="3420078" y="1398871"/>
                </a:cubicBezTo>
                <a:cubicBezTo>
                  <a:pt x="3210177" y="1401268"/>
                  <a:pt x="3112088" y="1353186"/>
                  <a:pt x="2978096" y="1398871"/>
                </a:cubicBezTo>
                <a:cubicBezTo>
                  <a:pt x="2844104" y="1444556"/>
                  <a:pt x="2618688" y="1384575"/>
                  <a:pt x="2396539" y="1398871"/>
                </a:cubicBezTo>
                <a:cubicBezTo>
                  <a:pt x="2174390" y="1413167"/>
                  <a:pt x="2018294" y="1357611"/>
                  <a:pt x="1814983" y="1398871"/>
                </a:cubicBezTo>
                <a:cubicBezTo>
                  <a:pt x="1611672" y="1440131"/>
                  <a:pt x="1439057" y="1353365"/>
                  <a:pt x="1279951" y="1398871"/>
                </a:cubicBezTo>
                <a:cubicBezTo>
                  <a:pt x="1120845" y="1444377"/>
                  <a:pt x="954876" y="1386082"/>
                  <a:pt x="837969" y="1398871"/>
                </a:cubicBezTo>
                <a:cubicBezTo>
                  <a:pt x="721062" y="1411660"/>
                  <a:pt x="437279" y="1336503"/>
                  <a:pt x="233150" y="1398871"/>
                </a:cubicBezTo>
                <a:cubicBezTo>
                  <a:pt x="107108" y="1417918"/>
                  <a:pt x="-27161" y="1271978"/>
                  <a:pt x="0" y="1165721"/>
                </a:cubicBezTo>
                <a:cubicBezTo>
                  <a:pt x="-52672" y="929131"/>
                  <a:pt x="31331" y="868872"/>
                  <a:pt x="0" y="690110"/>
                </a:cubicBezTo>
                <a:cubicBezTo>
                  <a:pt x="-31331" y="511348"/>
                  <a:pt x="21741" y="457222"/>
                  <a:pt x="0" y="23315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96517034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1497A-5C27-4588-A0B8-3A0A99CBBE3F}"/>
              </a:ext>
            </a:extLst>
          </p:cNvPr>
          <p:cNvSpPr txBox="1"/>
          <p:nvPr/>
        </p:nvSpPr>
        <p:spPr>
          <a:xfrm>
            <a:off x="877608" y="1483022"/>
            <a:ext cx="4078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LEVEL</a:t>
            </a:r>
            <a:r>
              <a:rPr lang="ko-KR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</a:t>
            </a:r>
            <a:r>
              <a:rPr lang="en-US" altLang="ko-KR" sz="4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UP!</a:t>
            </a:r>
          </a:p>
          <a:p>
            <a:pPr algn="ctr"/>
            <a:r>
              <a:rPr lang="en-US" altLang="ko-KR" sz="4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SPEED UP !</a:t>
            </a:r>
            <a:endParaRPr lang="ko-KR" altLang="en-US" sz="4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8916E0-4150-47B8-8801-27F2830A85D9}"/>
              </a:ext>
            </a:extLst>
          </p:cNvPr>
          <p:cNvSpPr txBox="1"/>
          <p:nvPr/>
        </p:nvSpPr>
        <p:spPr>
          <a:xfrm>
            <a:off x="5193086" y="981026"/>
            <a:ext cx="578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방해 블록 생성</a:t>
            </a:r>
          </a:p>
        </p:txBody>
      </p:sp>
      <p:pic>
        <p:nvPicPr>
          <p:cNvPr id="28" name="그래픽 27" descr="직선 화살표 단색으로 채워진">
            <a:extLst>
              <a:ext uri="{FF2B5EF4-FFF2-40B4-BE49-F238E27FC236}">
                <a16:creationId xmlns:a16="http://schemas.microsoft.com/office/drawing/2014/main" id="{B817EAA3-FBE2-4C03-AA20-7B7226BB1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205749" y="2741042"/>
            <a:ext cx="1422559" cy="142255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F7A500B-E3F6-4912-9428-3DFD6321BACF}"/>
              </a:ext>
            </a:extLst>
          </p:cNvPr>
          <p:cNvSpPr/>
          <p:nvPr/>
        </p:nvSpPr>
        <p:spPr>
          <a:xfrm>
            <a:off x="5511980" y="1248107"/>
            <a:ext cx="965158" cy="5989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  <a:ea typeface="HGSSoeiKakugothicUB" panose="020B0A00000000000000" pitchFamily="34" charset="-128"/>
              </a:rPr>
              <a:t>NEW 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0CC568E-65F5-4CAD-A5C1-19BA33846BEC}"/>
              </a:ext>
            </a:extLst>
          </p:cNvPr>
          <p:cNvSpPr/>
          <p:nvPr/>
        </p:nvSpPr>
        <p:spPr>
          <a:xfrm>
            <a:off x="1103028" y="3724432"/>
            <a:ext cx="965158" cy="5989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  <a:ea typeface="HGSSoeiKakugothicUB" panose="020B0A00000000000000" pitchFamily="34" charset="-128"/>
              </a:rPr>
              <a:t>NEW 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그래픽 4" descr="닫기 단색으로 채워진">
            <a:extLst>
              <a:ext uri="{FF2B5EF4-FFF2-40B4-BE49-F238E27FC236}">
                <a16:creationId xmlns:a16="http://schemas.microsoft.com/office/drawing/2014/main" id="{4308AB6A-349E-45F0-9C58-DCAADF677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8219" y="1177379"/>
            <a:ext cx="2180946" cy="21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9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ECFA9EAB-4374-40A7-9993-6965552C7A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9220" y="1681903"/>
            <a:ext cx="6986237" cy="4445303"/>
          </a:xfrm>
          <a:prstGeom prst="rect">
            <a:avLst/>
          </a:prstGeom>
        </p:spPr>
      </p:pic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목표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B53162E5-AC8A-4D77-AAFF-AB60FB91ABD6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98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85B02-122B-4411-B35B-B3CEEF2E8CF8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기존 모드 개선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29FFC9C-689D-4478-B647-484268F4851A}"/>
              </a:ext>
            </a:extLst>
          </p:cNvPr>
          <p:cNvSpPr/>
          <p:nvPr/>
        </p:nvSpPr>
        <p:spPr>
          <a:xfrm>
            <a:off x="6388244" y="1418021"/>
            <a:ext cx="998875" cy="961969"/>
          </a:xfrm>
          <a:prstGeom prst="roundRect">
            <a:avLst/>
          </a:prstGeom>
          <a:solidFill>
            <a:srgbClr val="F98F2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kern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AI</a:t>
            </a:r>
            <a:endParaRPr lang="ko-KR" altLang="ko-KR" b="1" kern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Std Medium" panose="02020600000000000000" pitchFamily="18" charset="-127"/>
              <a:ea typeface="DX영화자막 Std Medium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5BDF625-1AE4-4F7C-AF32-6A7BE9E6D9D9}"/>
              </a:ext>
            </a:extLst>
          </p:cNvPr>
          <p:cNvSpPr/>
          <p:nvPr/>
        </p:nvSpPr>
        <p:spPr>
          <a:xfrm>
            <a:off x="2770029" y="1413994"/>
            <a:ext cx="998875" cy="961969"/>
          </a:xfrm>
          <a:prstGeom prst="roundRect">
            <a:avLst/>
          </a:prstGeom>
          <a:solidFill>
            <a:srgbClr val="F98F2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kern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ME</a:t>
            </a:r>
            <a:endParaRPr lang="ko-KR" altLang="ko-KR" b="1" kern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Std Medium" panose="02020600000000000000" pitchFamily="18" charset="-127"/>
              <a:ea typeface="DX영화자막 Std Medium" panose="02020600000000000000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522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계획 및 역할 분담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04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3896DF1D-917D-4AF3-9166-FD996C659802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FD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95AB-E1F1-428D-8836-787A2FA2BD94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프로젝트 일정 계획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E27971-0C64-4AEE-8DC3-FFBCF8CB1E3B}"/>
              </a:ext>
            </a:extLst>
          </p:cNvPr>
          <p:cNvSpPr/>
          <p:nvPr/>
        </p:nvSpPr>
        <p:spPr>
          <a:xfrm>
            <a:off x="841003" y="1594191"/>
            <a:ext cx="7626510" cy="4855607"/>
          </a:xfrm>
          <a:prstGeom prst="rect">
            <a:avLst/>
          </a:prstGeom>
          <a:solidFill>
            <a:srgbClr val="FFD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F10407E-4780-4D9F-8753-1A6A0B89F6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5464" y="1720921"/>
            <a:ext cx="7390775" cy="31363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5F08C3-945B-4D30-AFA2-A94B918F7F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2551" y="4862502"/>
            <a:ext cx="7383414" cy="14525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FFA1B0-7C5D-4D6C-8FF8-93FE9FE353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58331" y="1296809"/>
            <a:ext cx="4223385" cy="720090"/>
          </a:xfrm>
          <a:prstGeom prst="rect">
            <a:avLst/>
          </a:prstGeom>
          <a:ln w="38100">
            <a:solidFill>
              <a:srgbClr val="FFD434"/>
            </a:solidFill>
          </a:ln>
        </p:spPr>
      </p:pic>
    </p:spTree>
    <p:extLst>
      <p:ext uri="{BB962C8B-B14F-4D97-AF65-F5344CB8AC3E}">
        <p14:creationId xmlns:p14="http://schemas.microsoft.com/office/powerpoint/2010/main" val="1129293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BE2D61AA-5756-4375-BFE0-FA65ECE09066}"/>
              </a:ext>
            </a:extLst>
          </p:cNvPr>
          <p:cNvSpPr/>
          <p:nvPr/>
        </p:nvSpPr>
        <p:spPr>
          <a:xfrm>
            <a:off x="942994" y="1671604"/>
            <a:ext cx="8067442" cy="4447386"/>
          </a:xfrm>
          <a:prstGeom prst="snip1Rect">
            <a:avLst/>
          </a:prstGeom>
          <a:solidFill>
            <a:srgbClr val="FFD337">
              <a:alpha val="81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계획 및 역할 분담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04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3896DF1D-917D-4AF3-9166-FD996C659802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FD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95AB-E1F1-428D-8836-787A2FA2BD94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프로젝트 일정 계획</a:t>
            </a:r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BD65A8C-622B-47CA-83EA-D8D4E7082086}"/>
              </a:ext>
            </a:extLst>
          </p:cNvPr>
          <p:cNvSpPr/>
          <p:nvPr/>
        </p:nvSpPr>
        <p:spPr>
          <a:xfrm>
            <a:off x="1304818" y="1380408"/>
            <a:ext cx="1613671" cy="60603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9311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김성균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8E6EB-A868-4BB2-ACC8-34ED8512449D}"/>
              </a:ext>
            </a:extLst>
          </p:cNvPr>
          <p:cNvSpPr txBox="1"/>
          <p:nvPr/>
        </p:nvSpPr>
        <p:spPr>
          <a:xfrm>
            <a:off x="1159534" y="2241646"/>
            <a:ext cx="6097712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0" marR="45720">
              <a:lnSpc>
                <a:spcPct val="15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전체 코드 이해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15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그림자 버그 코드 분석 및 수정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15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첫 화면 </a:t>
            </a: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UI </a:t>
            </a:r>
            <a:r>
              <a:rPr lang="ko-KR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변경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15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4. </a:t>
            </a:r>
            <a:r>
              <a:rPr lang="ko-KR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배경화면 변경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15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5. </a:t>
            </a:r>
            <a:r>
              <a:rPr lang="ko-KR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각 상황에 맞는 사운드 효과 추가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150000"/>
              </a:lnSpc>
              <a:spcAft>
                <a:spcPts val="600"/>
              </a:spcAft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6. </a:t>
            </a:r>
            <a:r>
              <a:rPr lang="ko-KR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랭킹 기능 추가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368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2994BA3E-F08E-4DC2-B841-6023877DB85E}"/>
              </a:ext>
            </a:extLst>
          </p:cNvPr>
          <p:cNvSpPr/>
          <p:nvPr/>
        </p:nvSpPr>
        <p:spPr>
          <a:xfrm>
            <a:off x="942994" y="1671604"/>
            <a:ext cx="8067442" cy="4447386"/>
          </a:xfrm>
          <a:prstGeom prst="snip1Rect">
            <a:avLst/>
          </a:prstGeom>
          <a:solidFill>
            <a:srgbClr val="FFD337">
              <a:alpha val="81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계획 및 역할 분담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04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3896DF1D-917D-4AF3-9166-FD996C659802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FD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95AB-E1F1-428D-8836-787A2FA2BD94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프로젝트 일정 계획</a:t>
            </a:r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BD65A8C-622B-47CA-83EA-D8D4E7082086}"/>
              </a:ext>
            </a:extLst>
          </p:cNvPr>
          <p:cNvSpPr/>
          <p:nvPr/>
        </p:nvSpPr>
        <p:spPr>
          <a:xfrm>
            <a:off x="1304818" y="1380408"/>
            <a:ext cx="1613671" cy="60603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9311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황동진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8E6EB-A868-4BB2-ACC8-34ED8512449D}"/>
              </a:ext>
            </a:extLst>
          </p:cNvPr>
          <p:cNvSpPr txBox="1"/>
          <p:nvPr/>
        </p:nvSpPr>
        <p:spPr>
          <a:xfrm>
            <a:off x="1159534" y="2541452"/>
            <a:ext cx="6097712" cy="27976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62000" marR="45720">
              <a:lnSpc>
                <a:spcPct val="15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전체 코드 이해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15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블록 제거 시 시각적인 효과 추가</a:t>
            </a:r>
            <a:endParaRPr lang="en-US" altLang="ko-KR" sz="2400" kern="1100" dirty="0">
              <a:solidFill>
                <a:srgbClr val="000000"/>
              </a:solidFill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15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kern="11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콤보 점수 알고리즘 추가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15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4. </a:t>
            </a:r>
            <a:r>
              <a:rPr lang="en-US" altLang="ko-KR" sz="2400" kern="11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AI </a:t>
            </a:r>
            <a:r>
              <a:rPr lang="ko-KR" altLang="en-US" sz="2400" kern="11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모드 추가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15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5. </a:t>
            </a:r>
            <a:r>
              <a:rPr lang="ko-KR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랭킹 기능 추가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7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계획 및 역할 분담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04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3896DF1D-917D-4AF3-9166-FD996C659802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FD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95AB-E1F1-428D-8836-787A2FA2BD94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프로젝트 일정 계획</a:t>
            </a:r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807C55C3-DE08-4681-BEB9-0A471241179B}"/>
              </a:ext>
            </a:extLst>
          </p:cNvPr>
          <p:cNvSpPr/>
          <p:nvPr/>
        </p:nvSpPr>
        <p:spPr>
          <a:xfrm>
            <a:off x="942994" y="1671604"/>
            <a:ext cx="8067442" cy="4447386"/>
          </a:xfrm>
          <a:prstGeom prst="snip1Rect">
            <a:avLst/>
          </a:prstGeom>
          <a:solidFill>
            <a:srgbClr val="FFD337">
              <a:alpha val="81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BD65A8C-622B-47CA-83EA-D8D4E7082086}"/>
              </a:ext>
            </a:extLst>
          </p:cNvPr>
          <p:cNvSpPr/>
          <p:nvPr/>
        </p:nvSpPr>
        <p:spPr>
          <a:xfrm>
            <a:off x="1304818" y="1380408"/>
            <a:ext cx="1613671" cy="60603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9311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이유림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8E6EB-A868-4BB2-ACC8-34ED8512449D}"/>
              </a:ext>
            </a:extLst>
          </p:cNvPr>
          <p:cNvSpPr txBox="1"/>
          <p:nvPr/>
        </p:nvSpPr>
        <p:spPr>
          <a:xfrm>
            <a:off x="1159534" y="2395756"/>
            <a:ext cx="6097712" cy="293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0" marR="45720">
              <a:lnSpc>
                <a:spcPct val="20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전체 코드 이해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20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낙하 속도 버그 코드 분석 및 수정</a:t>
            </a:r>
            <a:endParaRPr lang="en-US" altLang="ko-KR" sz="2400" kern="1100" dirty="0">
              <a:solidFill>
                <a:srgbClr val="000000"/>
              </a:solidFill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20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400" kern="11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게임 난이도 선택 기능 추가 </a:t>
            </a:r>
            <a:r>
              <a:rPr lang="en-US" altLang="ko-KR" sz="2400" kern="11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kern="11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속도 기준</a:t>
            </a:r>
            <a:r>
              <a:rPr lang="en-US" altLang="ko-KR" sz="2400" kern="11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  <a:p>
            <a:pPr marL="762000" marR="45720">
              <a:lnSpc>
                <a:spcPct val="200000"/>
              </a:lnSpc>
            </a:pPr>
            <a:r>
              <a:rPr lang="en-US" altLang="ko-KR" sz="2400" kern="1100" dirty="0">
                <a:solidFill>
                  <a:srgbClr val="000000"/>
                </a:solidFill>
                <a:effectLst/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4. </a:t>
            </a:r>
            <a:r>
              <a:rPr lang="ko-KR" altLang="en-US" sz="2400" kern="11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레벨에 따른 방해블록 생성기능 추가</a:t>
            </a:r>
            <a:endParaRPr lang="ko-KR" altLang="ko-KR" sz="3200" kern="1100" dirty="0">
              <a:effectLst/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7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계획 및 역할 분담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04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3896DF1D-917D-4AF3-9166-FD996C659802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FD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95AB-E1F1-428D-8836-787A2FA2BD94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System Structure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40610A6-4FB2-44C1-9CD6-B3939C3D1AAC}"/>
              </a:ext>
            </a:extLst>
          </p:cNvPr>
          <p:cNvSpPr/>
          <p:nvPr/>
        </p:nvSpPr>
        <p:spPr>
          <a:xfrm>
            <a:off x="1668858" y="1635835"/>
            <a:ext cx="777928" cy="73857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실행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E59B2A53-CFFE-4937-940B-763DC9760933}"/>
              </a:ext>
            </a:extLst>
          </p:cNvPr>
          <p:cNvSpPr/>
          <p:nvPr/>
        </p:nvSpPr>
        <p:spPr>
          <a:xfrm>
            <a:off x="1535501" y="2563682"/>
            <a:ext cx="1044647" cy="7385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초기 화면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2FD13664-5A2F-43ED-AFD3-DE0629CB53DB}"/>
              </a:ext>
            </a:extLst>
          </p:cNvPr>
          <p:cNvSpPr/>
          <p:nvPr/>
        </p:nvSpPr>
        <p:spPr>
          <a:xfrm>
            <a:off x="1535500" y="3491529"/>
            <a:ext cx="1044647" cy="7385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게임 진행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9DEC565-0FF3-49E1-A3B6-082320FEFB7A}"/>
              </a:ext>
            </a:extLst>
          </p:cNvPr>
          <p:cNvSpPr/>
          <p:nvPr/>
        </p:nvSpPr>
        <p:spPr>
          <a:xfrm>
            <a:off x="1535499" y="4419376"/>
            <a:ext cx="1044647" cy="7385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게임 오버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04E64AC-763C-479D-8CE9-1EDB2BD51B82}"/>
              </a:ext>
            </a:extLst>
          </p:cNvPr>
          <p:cNvSpPr/>
          <p:nvPr/>
        </p:nvSpPr>
        <p:spPr>
          <a:xfrm>
            <a:off x="1668857" y="5347223"/>
            <a:ext cx="777928" cy="73857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종료</a:t>
            </a:r>
            <a:endParaRPr lang="en-US" altLang="ko-KR" sz="1600">
              <a:solidFill>
                <a:sysClr val="windowText" lastClr="0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0BFEB14-DECC-4EB5-A509-0C404600E365}"/>
              </a:ext>
            </a:extLst>
          </p:cNvPr>
          <p:cNvCxnSpPr>
            <a:stCxn id="65" idx="4"/>
            <a:endCxn id="66" idx="0"/>
          </p:cNvCxnSpPr>
          <p:nvPr/>
        </p:nvCxnSpPr>
        <p:spPr>
          <a:xfrm>
            <a:off x="2057822" y="2374409"/>
            <a:ext cx="3" cy="189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82DAF81-9B0E-47CD-ACDB-5AE09B80F709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 flipH="1">
            <a:off x="2057824" y="3302256"/>
            <a:ext cx="1" cy="189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25BA288-0DA6-4F73-893D-8343C4A0EEAB}"/>
              </a:ext>
            </a:extLst>
          </p:cNvPr>
          <p:cNvCxnSpPr>
            <a:stCxn id="67" idx="2"/>
            <a:endCxn id="68" idx="0"/>
          </p:cNvCxnSpPr>
          <p:nvPr/>
        </p:nvCxnSpPr>
        <p:spPr>
          <a:xfrm flipH="1">
            <a:off x="2057823" y="4230103"/>
            <a:ext cx="1" cy="189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6A7E9CA-B6BA-45A6-AB2C-54799995BC97}"/>
              </a:ext>
            </a:extLst>
          </p:cNvPr>
          <p:cNvCxnSpPr>
            <a:stCxn id="68" idx="2"/>
            <a:endCxn id="69" idx="0"/>
          </p:cNvCxnSpPr>
          <p:nvPr/>
        </p:nvCxnSpPr>
        <p:spPr>
          <a:xfrm flipH="1">
            <a:off x="2057821" y="5157950"/>
            <a:ext cx="2" cy="189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B3812F3D-BB51-46AA-8A25-1417B68A811D}"/>
              </a:ext>
            </a:extLst>
          </p:cNvPr>
          <p:cNvCxnSpPr>
            <a:stCxn id="68" idx="3"/>
            <a:endCxn id="66" idx="3"/>
          </p:cNvCxnSpPr>
          <p:nvPr/>
        </p:nvCxnSpPr>
        <p:spPr>
          <a:xfrm flipV="1">
            <a:off x="2580146" y="2932969"/>
            <a:ext cx="2" cy="1855694"/>
          </a:xfrm>
          <a:prstGeom prst="bentConnector3">
            <a:avLst>
              <a:gd name="adj1" fmla="val 114301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EDADF455-0AD2-4A04-B5BC-73803E9C4B98}"/>
              </a:ext>
            </a:extLst>
          </p:cNvPr>
          <p:cNvSpPr/>
          <p:nvPr/>
        </p:nvSpPr>
        <p:spPr>
          <a:xfrm>
            <a:off x="7745704" y="1635835"/>
            <a:ext cx="777928" cy="73857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실행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F117851-7F5C-4A41-A322-1A6165E0454C}"/>
              </a:ext>
            </a:extLst>
          </p:cNvPr>
          <p:cNvSpPr/>
          <p:nvPr/>
        </p:nvSpPr>
        <p:spPr>
          <a:xfrm>
            <a:off x="7612345" y="2501153"/>
            <a:ext cx="1044647" cy="73857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메인 화면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C5EB698-AA2D-4775-A81B-EF23F40C8E24}"/>
              </a:ext>
            </a:extLst>
          </p:cNvPr>
          <p:cNvSpPr/>
          <p:nvPr/>
        </p:nvSpPr>
        <p:spPr>
          <a:xfrm>
            <a:off x="4686266" y="3429000"/>
            <a:ext cx="1044647" cy="738574"/>
          </a:xfrm>
          <a:prstGeom prst="roundRect">
            <a:avLst/>
          </a:prstGeom>
          <a:solidFill>
            <a:srgbClr val="FFD337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Single Mode</a:t>
            </a:r>
            <a:endParaRPr lang="ko-KR" altLang="en-US" sz="1600">
              <a:solidFill>
                <a:sysClr val="windowText" lastClr="0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3A92D57-9858-4A9C-9DDF-9F772FD44A59}"/>
              </a:ext>
            </a:extLst>
          </p:cNvPr>
          <p:cNvSpPr/>
          <p:nvPr/>
        </p:nvSpPr>
        <p:spPr>
          <a:xfrm>
            <a:off x="6149306" y="3424965"/>
            <a:ext cx="1044647" cy="738574"/>
          </a:xfrm>
          <a:prstGeom prst="roundRect">
            <a:avLst/>
          </a:prstGeom>
          <a:solidFill>
            <a:srgbClr val="FFD337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AI Mode</a:t>
            </a:r>
            <a:endParaRPr lang="ko-KR" altLang="en-US" sz="1600">
              <a:solidFill>
                <a:sysClr val="windowText" lastClr="0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E2E815C-F6E3-4CD0-BACC-6AD928854A8C}"/>
              </a:ext>
            </a:extLst>
          </p:cNvPr>
          <p:cNvSpPr/>
          <p:nvPr/>
        </p:nvSpPr>
        <p:spPr>
          <a:xfrm>
            <a:off x="7612346" y="3426982"/>
            <a:ext cx="1044647" cy="738574"/>
          </a:xfrm>
          <a:prstGeom prst="roundRect">
            <a:avLst/>
          </a:prstGeom>
          <a:solidFill>
            <a:srgbClr val="FFD337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Ranking</a:t>
            </a:r>
            <a:endParaRPr lang="ko-KR" altLang="en-US" sz="1600">
              <a:solidFill>
                <a:sysClr val="windowText" lastClr="0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2772302-25F0-4E80-839F-FC303DEE3B8F}"/>
              </a:ext>
            </a:extLst>
          </p:cNvPr>
          <p:cNvSpPr/>
          <p:nvPr/>
        </p:nvSpPr>
        <p:spPr>
          <a:xfrm>
            <a:off x="9075386" y="3424965"/>
            <a:ext cx="1044647" cy="738574"/>
          </a:xfrm>
          <a:prstGeom prst="roundRect">
            <a:avLst/>
          </a:prstGeom>
          <a:solidFill>
            <a:srgbClr val="FFD337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Help</a:t>
            </a:r>
            <a:endParaRPr lang="ko-KR" altLang="en-US" sz="1600">
              <a:solidFill>
                <a:sysClr val="windowText" lastClr="0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87792F7-650B-43AE-9EF0-D7BA057C2264}"/>
              </a:ext>
            </a:extLst>
          </p:cNvPr>
          <p:cNvSpPr/>
          <p:nvPr/>
        </p:nvSpPr>
        <p:spPr>
          <a:xfrm>
            <a:off x="10538426" y="3424965"/>
            <a:ext cx="1044647" cy="738574"/>
          </a:xfrm>
          <a:prstGeom prst="roundRect">
            <a:avLst/>
          </a:prstGeom>
          <a:solidFill>
            <a:srgbClr val="FFD337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Exit</a:t>
            </a:r>
            <a:endParaRPr lang="ko-KR" altLang="en-US" sz="1600">
              <a:solidFill>
                <a:sysClr val="windowText" lastClr="0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32C637D-E762-44A9-AD4C-7AA1D6BA08D1}"/>
              </a:ext>
            </a:extLst>
          </p:cNvPr>
          <p:cNvSpPr/>
          <p:nvPr/>
        </p:nvSpPr>
        <p:spPr>
          <a:xfrm>
            <a:off x="4748396" y="4377243"/>
            <a:ext cx="920386" cy="516232"/>
          </a:xfrm>
          <a:prstGeom prst="rect">
            <a:avLst/>
          </a:prstGeom>
          <a:solidFill>
            <a:srgbClr val="FFD337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Easy Mode</a:t>
            </a:r>
            <a:endParaRPr lang="ko-KR" altLang="en-US" sz="1200">
              <a:solidFill>
                <a:sysClr val="windowText" lastClr="0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F15BB6-4641-4C3D-90AC-98CF4676D7E5}"/>
              </a:ext>
            </a:extLst>
          </p:cNvPr>
          <p:cNvSpPr/>
          <p:nvPr/>
        </p:nvSpPr>
        <p:spPr>
          <a:xfrm>
            <a:off x="4748396" y="4823461"/>
            <a:ext cx="920386" cy="516232"/>
          </a:xfrm>
          <a:prstGeom prst="rect">
            <a:avLst/>
          </a:prstGeom>
          <a:solidFill>
            <a:srgbClr val="FFD337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Hard Mode</a:t>
            </a:r>
            <a:endParaRPr lang="ko-KR" altLang="en-US" sz="1200">
              <a:solidFill>
                <a:sysClr val="windowText" lastClr="0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B19DD67-FBC6-4454-A7A8-BD50241377F9}"/>
              </a:ext>
            </a:extLst>
          </p:cNvPr>
          <p:cNvSpPr/>
          <p:nvPr/>
        </p:nvSpPr>
        <p:spPr>
          <a:xfrm>
            <a:off x="9137516" y="4590153"/>
            <a:ext cx="920386" cy="516232"/>
          </a:xfrm>
          <a:prstGeom prst="rect">
            <a:avLst/>
          </a:prstGeom>
          <a:solidFill>
            <a:srgbClr val="FFD337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조작키 설명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9B726DF-6C8B-4568-9B50-F0B59E807865}"/>
              </a:ext>
            </a:extLst>
          </p:cNvPr>
          <p:cNvSpPr/>
          <p:nvPr/>
        </p:nvSpPr>
        <p:spPr>
          <a:xfrm>
            <a:off x="7745704" y="5639695"/>
            <a:ext cx="777928" cy="73857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종료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833EDE3-7745-46EA-85B3-CEDCAF373C7D}"/>
              </a:ext>
            </a:extLst>
          </p:cNvPr>
          <p:cNvSpPr/>
          <p:nvPr/>
        </p:nvSpPr>
        <p:spPr>
          <a:xfrm>
            <a:off x="6211436" y="4602817"/>
            <a:ext cx="920386" cy="516232"/>
          </a:xfrm>
          <a:prstGeom prst="rect">
            <a:avLst/>
          </a:prstGeom>
          <a:solidFill>
            <a:srgbClr val="FFD337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AI</a:t>
            </a:r>
            <a:r>
              <a:rPr lang="ko-KR" altLang="en-US" sz="12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와 대결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558F830-9D15-457F-B1E8-8D4F648CB038}"/>
              </a:ext>
            </a:extLst>
          </p:cNvPr>
          <p:cNvSpPr/>
          <p:nvPr/>
        </p:nvSpPr>
        <p:spPr>
          <a:xfrm>
            <a:off x="7674476" y="4427445"/>
            <a:ext cx="920386" cy="516232"/>
          </a:xfrm>
          <a:prstGeom prst="rect">
            <a:avLst/>
          </a:prstGeom>
          <a:solidFill>
            <a:srgbClr val="FFD337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Easy Mode</a:t>
            </a:r>
          </a:p>
          <a:p>
            <a:pPr algn="ctr"/>
            <a:r>
              <a:rPr lang="en-US" altLang="ko-KR" sz="12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Ranking</a:t>
            </a:r>
            <a:endParaRPr lang="ko-KR" altLang="en-US" sz="1200">
              <a:solidFill>
                <a:sysClr val="windowText" lastClr="0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EE4E4BD-E55B-4161-88F2-B63B2940EF77}"/>
              </a:ext>
            </a:extLst>
          </p:cNvPr>
          <p:cNvSpPr/>
          <p:nvPr/>
        </p:nvSpPr>
        <p:spPr>
          <a:xfrm>
            <a:off x="7674476" y="4873663"/>
            <a:ext cx="920386" cy="516232"/>
          </a:xfrm>
          <a:prstGeom prst="rect">
            <a:avLst/>
          </a:prstGeom>
          <a:solidFill>
            <a:srgbClr val="FFD337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Hard Mode</a:t>
            </a:r>
          </a:p>
          <a:p>
            <a:pPr algn="ctr"/>
            <a:r>
              <a:rPr lang="en-US" altLang="ko-KR" sz="120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Ranking</a:t>
            </a:r>
            <a:endParaRPr lang="ko-KR" altLang="en-US" sz="1200">
              <a:solidFill>
                <a:sysClr val="windowText" lastClr="0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E84E919-CA3B-43F9-968E-171DDFEB410F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>
            <a:off x="8134668" y="2374409"/>
            <a:ext cx="1" cy="1267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3A7F1663-CEC6-4D21-872F-1F1DEF3EA0E2}"/>
              </a:ext>
            </a:extLst>
          </p:cNvPr>
          <p:cNvCxnSpPr>
            <a:stCxn id="77" idx="2"/>
            <a:endCxn id="78" idx="0"/>
          </p:cNvCxnSpPr>
          <p:nvPr/>
        </p:nvCxnSpPr>
        <p:spPr>
          <a:xfrm flipH="1">
            <a:off x="5208590" y="3239727"/>
            <a:ext cx="2926079" cy="18927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5601E096-A3FF-4BAE-9F63-C776C6C45791}"/>
              </a:ext>
            </a:extLst>
          </p:cNvPr>
          <p:cNvCxnSpPr>
            <a:stCxn id="77" idx="2"/>
            <a:endCxn id="79" idx="0"/>
          </p:cNvCxnSpPr>
          <p:nvPr/>
        </p:nvCxnSpPr>
        <p:spPr>
          <a:xfrm flipH="1">
            <a:off x="6671630" y="3239727"/>
            <a:ext cx="1463039" cy="18523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7E14245-0249-4D8F-9775-CEF3C2B211B8}"/>
              </a:ext>
            </a:extLst>
          </p:cNvPr>
          <p:cNvCxnSpPr>
            <a:stCxn id="77" idx="2"/>
            <a:endCxn id="80" idx="0"/>
          </p:cNvCxnSpPr>
          <p:nvPr/>
        </p:nvCxnSpPr>
        <p:spPr>
          <a:xfrm>
            <a:off x="8134669" y="3239727"/>
            <a:ext cx="1" cy="18725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BAFADE3-249E-40E9-BF15-E1C64B1AE0D9}"/>
              </a:ext>
            </a:extLst>
          </p:cNvPr>
          <p:cNvCxnSpPr>
            <a:stCxn id="77" idx="2"/>
            <a:endCxn id="81" idx="0"/>
          </p:cNvCxnSpPr>
          <p:nvPr/>
        </p:nvCxnSpPr>
        <p:spPr>
          <a:xfrm>
            <a:off x="8134669" y="3239727"/>
            <a:ext cx="1463041" cy="18523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3111323-179F-4BD6-BAAA-FF4F0F4AACC7}"/>
              </a:ext>
            </a:extLst>
          </p:cNvPr>
          <p:cNvCxnSpPr>
            <a:stCxn id="77" idx="2"/>
            <a:endCxn id="82" idx="0"/>
          </p:cNvCxnSpPr>
          <p:nvPr/>
        </p:nvCxnSpPr>
        <p:spPr>
          <a:xfrm>
            <a:off x="8134669" y="3239727"/>
            <a:ext cx="2926081" cy="18523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E3438C0-A6B5-4ACD-B1E2-D4E9A63C7891}"/>
              </a:ext>
            </a:extLst>
          </p:cNvPr>
          <p:cNvCxnSpPr>
            <a:stCxn id="78" idx="2"/>
            <a:endCxn id="83" idx="0"/>
          </p:cNvCxnSpPr>
          <p:nvPr/>
        </p:nvCxnSpPr>
        <p:spPr>
          <a:xfrm flipH="1">
            <a:off x="5208589" y="4167574"/>
            <a:ext cx="1" cy="20966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5D48128E-EA61-4213-94F4-33DC637770F5}"/>
              </a:ext>
            </a:extLst>
          </p:cNvPr>
          <p:cNvCxnSpPr>
            <a:stCxn id="79" idx="2"/>
            <a:endCxn id="98" idx="0"/>
          </p:cNvCxnSpPr>
          <p:nvPr/>
        </p:nvCxnSpPr>
        <p:spPr>
          <a:xfrm flipH="1">
            <a:off x="6671629" y="4163539"/>
            <a:ext cx="1" cy="43927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ECA4073-8FDF-4F28-9A7F-42F33B7FBC36}"/>
              </a:ext>
            </a:extLst>
          </p:cNvPr>
          <p:cNvCxnSpPr>
            <a:stCxn id="80" idx="2"/>
            <a:endCxn id="99" idx="0"/>
          </p:cNvCxnSpPr>
          <p:nvPr/>
        </p:nvCxnSpPr>
        <p:spPr>
          <a:xfrm flipH="1">
            <a:off x="8134669" y="4165556"/>
            <a:ext cx="1" cy="26188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A3FB1BB-4418-4561-8941-A905530D1CDF}"/>
              </a:ext>
            </a:extLst>
          </p:cNvPr>
          <p:cNvCxnSpPr>
            <a:stCxn id="81" idx="2"/>
            <a:endCxn id="96" idx="0"/>
          </p:cNvCxnSpPr>
          <p:nvPr/>
        </p:nvCxnSpPr>
        <p:spPr>
          <a:xfrm flipH="1">
            <a:off x="9597709" y="4163539"/>
            <a:ext cx="1" cy="42661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4ACF7F6B-0707-4D8D-8FE0-CC2A397BB50B}"/>
              </a:ext>
            </a:extLst>
          </p:cNvPr>
          <p:cNvCxnSpPr>
            <a:cxnSpLocks/>
          </p:cNvCxnSpPr>
          <p:nvPr/>
        </p:nvCxnSpPr>
        <p:spPr>
          <a:xfrm rot="5400000">
            <a:off x="8859631" y="3447159"/>
            <a:ext cx="1476156" cy="2926082"/>
          </a:xfrm>
          <a:prstGeom prst="bentConnector3">
            <a:avLst>
              <a:gd name="adj1" fmla="val 88976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EB4823BC-2DAA-42BC-8DC9-C6EDA654BF0E}"/>
              </a:ext>
            </a:extLst>
          </p:cNvPr>
          <p:cNvCxnSpPr>
            <a:stCxn id="96" idx="2"/>
            <a:endCxn id="97" idx="0"/>
          </p:cNvCxnSpPr>
          <p:nvPr/>
        </p:nvCxnSpPr>
        <p:spPr>
          <a:xfrm rot="5400000">
            <a:off x="8599534" y="4641520"/>
            <a:ext cx="533310" cy="146304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2FB3333-A4F0-435A-A7A7-19BF9142C83B}"/>
              </a:ext>
            </a:extLst>
          </p:cNvPr>
          <p:cNvCxnSpPr>
            <a:stCxn id="100" idx="2"/>
            <a:endCxn id="97" idx="0"/>
          </p:cNvCxnSpPr>
          <p:nvPr/>
        </p:nvCxnSpPr>
        <p:spPr>
          <a:xfrm flipH="1">
            <a:off x="8134668" y="5389895"/>
            <a:ext cx="1" cy="24980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532A789E-0EC9-48B4-A7A0-C9EDB042725D}"/>
              </a:ext>
            </a:extLst>
          </p:cNvPr>
          <p:cNvCxnSpPr>
            <a:stCxn id="98" idx="2"/>
            <a:endCxn id="97" idx="0"/>
          </p:cNvCxnSpPr>
          <p:nvPr/>
        </p:nvCxnSpPr>
        <p:spPr>
          <a:xfrm rot="16200000" flipH="1">
            <a:off x="7142825" y="4647852"/>
            <a:ext cx="520646" cy="146303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2E09CB54-394F-4222-9891-70240C0DAF07}"/>
              </a:ext>
            </a:extLst>
          </p:cNvPr>
          <p:cNvCxnSpPr>
            <a:stCxn id="84" idx="2"/>
            <a:endCxn id="97" idx="0"/>
          </p:cNvCxnSpPr>
          <p:nvPr/>
        </p:nvCxnSpPr>
        <p:spPr>
          <a:xfrm rot="16200000" flipH="1">
            <a:off x="6521627" y="4026654"/>
            <a:ext cx="300002" cy="292607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7" name="구름 116">
            <a:extLst>
              <a:ext uri="{FF2B5EF4-FFF2-40B4-BE49-F238E27FC236}">
                <a16:creationId xmlns:a16="http://schemas.microsoft.com/office/drawing/2014/main" id="{565EFCBC-5CCB-492C-91AC-04FA7DEB6F01}"/>
              </a:ext>
            </a:extLst>
          </p:cNvPr>
          <p:cNvSpPr/>
          <p:nvPr/>
        </p:nvSpPr>
        <p:spPr>
          <a:xfrm>
            <a:off x="9801648" y="5389894"/>
            <a:ext cx="2249939" cy="1091327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Combo </a:t>
            </a:r>
            <a:r>
              <a:rPr lang="ko-KR" altLang="en-US" sz="1600" dirty="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점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</a:t>
            </a:r>
            <a:endParaRPr lang="en-US" altLang="ko-KR" sz="1600" b="1" dirty="0">
              <a:solidFill>
                <a:sysClr val="windowText" lastClr="0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+</a:t>
            </a:r>
          </a:p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시각적인 효과</a:t>
            </a:r>
          </a:p>
        </p:txBody>
      </p:sp>
      <p:sp>
        <p:nvSpPr>
          <p:cNvPr id="116" name="더하기 기호 115">
            <a:extLst>
              <a:ext uri="{FF2B5EF4-FFF2-40B4-BE49-F238E27FC236}">
                <a16:creationId xmlns:a16="http://schemas.microsoft.com/office/drawing/2014/main" id="{5893308C-A5C5-4760-8EE3-6C936F571EF5}"/>
              </a:ext>
            </a:extLst>
          </p:cNvPr>
          <p:cNvSpPr/>
          <p:nvPr/>
        </p:nvSpPr>
        <p:spPr>
          <a:xfrm>
            <a:off x="9871977" y="5059805"/>
            <a:ext cx="681343" cy="730227"/>
          </a:xfrm>
          <a:prstGeom prst="mathPlus">
            <a:avLst>
              <a:gd name="adj1" fmla="val 9718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18" name="그래픽 117" descr="직선 화살표 단색으로 채워진">
            <a:extLst>
              <a:ext uri="{FF2B5EF4-FFF2-40B4-BE49-F238E27FC236}">
                <a16:creationId xmlns:a16="http://schemas.microsoft.com/office/drawing/2014/main" id="{E6E3E0F2-C50D-4C4B-BA77-DEE4153F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060670" y="3063967"/>
            <a:ext cx="1548936" cy="15489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08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D5CE7FA3-BD63-4073-83FE-BA9EBCFFA0E1}"/>
              </a:ext>
            </a:extLst>
          </p:cNvPr>
          <p:cNvSpPr txBox="1"/>
          <p:nvPr/>
        </p:nvSpPr>
        <p:spPr>
          <a:xfrm>
            <a:off x="639275" y="357398"/>
            <a:ext cx="5699879" cy="1200329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altLang="ko-KR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cs typeface="Arial" pitchFamily="34" charset="0"/>
              </a:rPr>
              <a:t>CONTENTS</a:t>
            </a:r>
            <a:endParaRPr lang="ko-KR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Berlin Sans FB Demi" panose="020E0802020502020306" pitchFamily="34" charset="0"/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0BEF0F-8C5A-4D0F-9905-403CEE362B41}"/>
              </a:ext>
            </a:extLst>
          </p:cNvPr>
          <p:cNvSpPr txBox="1"/>
          <p:nvPr/>
        </p:nvSpPr>
        <p:spPr>
          <a:xfrm>
            <a:off x="6939283" y="1624185"/>
            <a:ext cx="466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기존 프로젝트 정보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 SWOT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분석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Arial" pitchFamily="34" charset="0"/>
            </a:endParaRPr>
          </a:p>
        </p:txBody>
      </p:sp>
      <p:grpSp>
        <p:nvGrpSpPr>
          <p:cNvPr id="70" name="Group 3">
            <a:extLst>
              <a:ext uri="{FF2B5EF4-FFF2-40B4-BE49-F238E27FC236}">
                <a16:creationId xmlns:a16="http://schemas.microsoft.com/office/drawing/2014/main" id="{F7F9250E-291E-41AF-AB6F-FAA01ED189A0}"/>
              </a:ext>
            </a:extLst>
          </p:cNvPr>
          <p:cNvGrpSpPr/>
          <p:nvPr/>
        </p:nvGrpSpPr>
        <p:grpSpPr>
          <a:xfrm>
            <a:off x="6112512" y="1002909"/>
            <a:ext cx="5440212" cy="777510"/>
            <a:chOff x="6102442" y="1545100"/>
            <a:chExt cx="5440212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FB5675-5147-45C2-B6A8-3ADA9A1C284E}"/>
                </a:ext>
              </a:extLst>
            </p:cNvPr>
            <p:cNvSpPr txBox="1"/>
            <p:nvPr/>
          </p:nvSpPr>
          <p:spPr>
            <a:xfrm>
              <a:off x="6880814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기존 프로젝트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CAC6B42-0139-415E-A58E-D11C339F895F}"/>
                </a:ext>
              </a:extLst>
            </p:cNvPr>
            <p:cNvSpPr txBox="1"/>
            <p:nvPr/>
          </p:nvSpPr>
          <p:spPr>
            <a:xfrm>
              <a:off x="6102442" y="1545100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accent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74" name="Group 7">
            <a:extLst>
              <a:ext uri="{FF2B5EF4-FFF2-40B4-BE49-F238E27FC236}">
                <a16:creationId xmlns:a16="http://schemas.microsoft.com/office/drawing/2014/main" id="{72650513-089E-4DBB-A682-AAB8096ABD5E}"/>
              </a:ext>
            </a:extLst>
          </p:cNvPr>
          <p:cNvGrpSpPr/>
          <p:nvPr/>
        </p:nvGrpSpPr>
        <p:grpSpPr>
          <a:xfrm>
            <a:off x="6112512" y="2134265"/>
            <a:ext cx="5440212" cy="777510"/>
            <a:chOff x="6102442" y="1545100"/>
            <a:chExt cx="5440212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AF0524-7D4C-486B-BD7A-C964A93DB641}"/>
                </a:ext>
              </a:extLst>
            </p:cNvPr>
            <p:cNvSpPr txBox="1"/>
            <p:nvPr/>
          </p:nvSpPr>
          <p:spPr>
            <a:xfrm>
              <a:off x="6880814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환경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0B552DF-A26C-426E-9962-0817463741FE}"/>
                </a:ext>
              </a:extLst>
            </p:cNvPr>
            <p:cNvSpPr txBox="1"/>
            <p:nvPr/>
          </p:nvSpPr>
          <p:spPr>
            <a:xfrm>
              <a:off x="6102442" y="1545100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2">
                      <a:lumMod val="7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accent2">
                    <a:lumMod val="7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78" name="Group 11">
            <a:extLst>
              <a:ext uri="{FF2B5EF4-FFF2-40B4-BE49-F238E27FC236}">
                <a16:creationId xmlns:a16="http://schemas.microsoft.com/office/drawing/2014/main" id="{B4B0BC62-F429-404C-9077-29C96C7847B0}"/>
              </a:ext>
            </a:extLst>
          </p:cNvPr>
          <p:cNvGrpSpPr/>
          <p:nvPr/>
        </p:nvGrpSpPr>
        <p:grpSpPr>
          <a:xfrm>
            <a:off x="6112512" y="3275895"/>
            <a:ext cx="5440212" cy="777510"/>
            <a:chOff x="6102442" y="1555374"/>
            <a:chExt cx="5440212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340AE8-DD56-4083-8B65-095D74DDA5C8}"/>
                </a:ext>
              </a:extLst>
            </p:cNvPr>
            <p:cNvSpPr txBox="1"/>
            <p:nvPr/>
          </p:nvSpPr>
          <p:spPr>
            <a:xfrm>
              <a:off x="6880814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목표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8BE12B2-4962-4343-BA2B-BB6E9AF1D989}"/>
                </a:ext>
              </a:extLst>
            </p:cNvPr>
            <p:cNvSpPr txBox="1"/>
            <p:nvPr/>
          </p:nvSpPr>
          <p:spPr>
            <a:xfrm>
              <a:off x="6102442" y="1555374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3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accent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82" name="Group 15">
            <a:extLst>
              <a:ext uri="{FF2B5EF4-FFF2-40B4-BE49-F238E27FC236}">
                <a16:creationId xmlns:a16="http://schemas.microsoft.com/office/drawing/2014/main" id="{2BE6420A-26EB-48E9-9E21-17A42A757E2B}"/>
              </a:ext>
            </a:extLst>
          </p:cNvPr>
          <p:cNvGrpSpPr/>
          <p:nvPr/>
        </p:nvGrpSpPr>
        <p:grpSpPr>
          <a:xfrm>
            <a:off x="6112512" y="4797662"/>
            <a:ext cx="5440212" cy="777510"/>
            <a:chOff x="6102442" y="1555374"/>
            <a:chExt cx="5440212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8762C9D-D550-4085-B492-57C5AF4C710D}"/>
                </a:ext>
              </a:extLst>
            </p:cNvPr>
            <p:cNvSpPr txBox="1"/>
            <p:nvPr/>
          </p:nvSpPr>
          <p:spPr>
            <a:xfrm>
              <a:off x="6880814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계획 및 역할 분담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EFD8B06-ABB6-4A02-94F3-8543EE5F1242}"/>
                </a:ext>
              </a:extLst>
            </p:cNvPr>
            <p:cNvSpPr txBox="1"/>
            <p:nvPr/>
          </p:nvSpPr>
          <p:spPr>
            <a:xfrm>
              <a:off x="6102442" y="1555374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FFC000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rgbClr val="FFC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08C3753-6653-4ADD-B766-ACAB040CD038}"/>
              </a:ext>
            </a:extLst>
          </p:cNvPr>
          <p:cNvSpPr txBox="1"/>
          <p:nvPr/>
        </p:nvSpPr>
        <p:spPr>
          <a:xfrm>
            <a:off x="6937573" y="2793725"/>
            <a:ext cx="4661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버전 관리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깃허브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 사용 규칙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Arial" pitchFamily="34" charset="0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E9361DB-7772-4219-A4EE-105F16391389}"/>
              </a:ext>
            </a:extLst>
          </p:cNvPr>
          <p:cNvSpPr txBox="1"/>
          <p:nvPr/>
        </p:nvSpPr>
        <p:spPr>
          <a:xfrm>
            <a:off x="6921705" y="3847993"/>
            <a:ext cx="4661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프로그램 버그 수정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디자인 개선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서버 연동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기존 모드 개선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273B72F-A005-4DC9-A8D1-8BAB16897971}"/>
              </a:ext>
            </a:extLst>
          </p:cNvPr>
          <p:cNvSpPr txBox="1"/>
          <p:nvPr/>
        </p:nvSpPr>
        <p:spPr>
          <a:xfrm>
            <a:off x="6921705" y="5392269"/>
            <a:ext cx="4661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프로젝트 일정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역할 분담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rPr>
              <a:t>system structure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EA6C2B-D6E0-4A4F-98E5-8AAE516B4B12}"/>
              </a:ext>
            </a:extLst>
          </p:cNvPr>
          <p:cNvSpPr/>
          <p:nvPr/>
        </p:nvSpPr>
        <p:spPr>
          <a:xfrm>
            <a:off x="6960281" y="2123905"/>
            <a:ext cx="4109663" cy="45719"/>
          </a:xfrm>
          <a:prstGeom prst="rect">
            <a:avLst/>
          </a:prstGeom>
          <a:solidFill>
            <a:srgbClr val="17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BE1EF57-103D-41CF-8F11-040FD500A40C}"/>
              </a:ext>
            </a:extLst>
          </p:cNvPr>
          <p:cNvSpPr/>
          <p:nvPr/>
        </p:nvSpPr>
        <p:spPr>
          <a:xfrm>
            <a:off x="6960281" y="3279680"/>
            <a:ext cx="4109663" cy="36000"/>
          </a:xfrm>
          <a:prstGeom prst="rect">
            <a:avLst/>
          </a:prstGeom>
          <a:solidFill>
            <a:srgbClr val="59C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C412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38817BD-7E9E-40D0-AF02-FF69F3C58158}"/>
              </a:ext>
            </a:extLst>
          </p:cNvPr>
          <p:cNvSpPr/>
          <p:nvPr/>
        </p:nvSpPr>
        <p:spPr>
          <a:xfrm>
            <a:off x="6970796" y="4764590"/>
            <a:ext cx="4109663" cy="45719"/>
          </a:xfrm>
          <a:prstGeom prst="rect">
            <a:avLst/>
          </a:prstGeom>
          <a:solidFill>
            <a:srgbClr val="FD9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55ACCE-0EB9-4516-B735-0786C3DA263D}"/>
              </a:ext>
            </a:extLst>
          </p:cNvPr>
          <p:cNvSpPr/>
          <p:nvPr/>
        </p:nvSpPr>
        <p:spPr>
          <a:xfrm>
            <a:off x="6970796" y="6104096"/>
            <a:ext cx="4109663" cy="36000"/>
          </a:xfrm>
          <a:prstGeom prst="rect">
            <a:avLst/>
          </a:prstGeom>
          <a:solidFill>
            <a:srgbClr val="FFD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F3BDA3-700D-4765-8D7A-C60E9EF4D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43" b="95503" l="7500" r="90000">
                        <a14:foregroundMark x1="43929" y1="89418" x2="43929" y2="89418"/>
                        <a14:foregroundMark x1="33929" y1="93915" x2="33929" y2="93915"/>
                        <a14:foregroundMark x1="71071" y1="95503" x2="71071" y2="95503"/>
                        <a14:foregroundMark x1="32857" y1="94974" x2="32857" y2="94974"/>
                        <a14:foregroundMark x1="7857" y1="77513" x2="7857" y2="77513"/>
                        <a14:foregroundMark x1="8214" y1="64286" x2="8214" y2="64286"/>
                        <a14:foregroundMark x1="11786" y1="12963" x2="13571" y2="14021"/>
                        <a14:foregroundMark x1="8929" y1="9524" x2="8929" y2="9524"/>
                        <a14:foregroundMark x1="12857" y1="13228" x2="17500" y2="14286"/>
                        <a14:foregroundMark x1="50714" y1="8201" x2="57857" y2="8201"/>
                        <a14:foregroundMark x1="62500" y1="7143" x2="62500" y2="7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0564" y="1775600"/>
            <a:ext cx="3274119" cy="44200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1E7BB1-3B71-4F1C-84A2-642A873BB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36" b="94896" l="7494" r="89406">
                        <a14:foregroundMark x1="28682" y1="6238" x2="30749" y2="8318"/>
                        <a14:foregroundMark x1="37984" y1="5104" x2="19638" y2="6427"/>
                        <a14:foregroundMark x1="16279" y1="5860" x2="10078" y2="14934"/>
                        <a14:foregroundMark x1="10078" y1="14934" x2="11370" y2="19849"/>
                        <a14:foregroundMark x1="16021" y1="4726" x2="9819" y2="6427"/>
                        <a14:foregroundMark x1="7494" y1="3970" x2="9044" y2="3781"/>
                        <a14:foregroundMark x1="8786" y1="3403" x2="8786" y2="3403"/>
                        <a14:foregroundMark x1="8269" y1="2836" x2="8269" y2="2836"/>
                        <a14:foregroundMark x1="7752" y1="39509" x2="11111" y2="49527"/>
                        <a14:foregroundMark x1="11111" y1="49527" x2="10336" y2="61248"/>
                        <a14:foregroundMark x1="64599" y1="36484" x2="77778" y2="37429"/>
                        <a14:foregroundMark x1="77778" y1="37429" x2="83463" y2="36673"/>
                        <a14:foregroundMark x1="88114" y1="42722" x2="88114" y2="50284"/>
                        <a14:foregroundMark x1="55556" y1="35350" x2="55556" y2="36106"/>
                        <a14:foregroundMark x1="52196" y1="35161" x2="60465" y2="35350"/>
                        <a14:foregroundMark x1="51680" y1="34783" x2="60982" y2="36106"/>
                        <a14:foregroundMark x1="85530" y1="51040" x2="88889" y2="64083"/>
                        <a14:foregroundMark x1="81137" y1="68242" x2="77261" y2="83554"/>
                        <a14:foregroundMark x1="91990" y1="82042" x2="82687" y2="90737"/>
                        <a14:foregroundMark x1="82687" y1="90737" x2="67183" y2="94707"/>
                        <a14:foregroundMark x1="67183" y1="94707" x2="61499" y2="94896"/>
                        <a14:foregroundMark x1="50129" y1="34783" x2="55039" y2="349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8942" y="4246757"/>
            <a:ext cx="1202923" cy="16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4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>
            <a:extLst>
              <a:ext uri="{FF2B5EF4-FFF2-40B4-BE49-F238E27FC236}">
                <a16:creationId xmlns:a16="http://schemas.microsoft.com/office/drawing/2014/main" id="{96632981-7189-4C33-AE9A-4824BABFC753}"/>
              </a:ext>
            </a:extLst>
          </p:cNvPr>
          <p:cNvSpPr txBox="1"/>
          <p:nvPr/>
        </p:nvSpPr>
        <p:spPr>
          <a:xfrm>
            <a:off x="3546231" y="2705725"/>
            <a:ext cx="5099538" cy="1446550"/>
          </a:xfrm>
          <a:prstGeom prst="rect">
            <a:avLst/>
          </a:prstGeom>
          <a:noFill/>
          <a:effectLst>
            <a:outerShdw blurRad="50800" dist="38100" dir="3000000" sx="99000" sy="99000" algn="t" rotWithShape="0">
              <a:schemeClr val="bg1">
                <a:lumMod val="85000"/>
                <a:alpha val="62000"/>
              </a:scheme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FF0000"/>
                </a:solidFill>
                <a:latin typeface="Agency FB" panose="020B0503020202020204" pitchFamily="34" charset="0"/>
                <a:cs typeface="Arial" pitchFamily="34" charset="0"/>
              </a:rPr>
              <a:t>T</a:t>
            </a:r>
            <a:r>
              <a:rPr lang="en-US" altLang="ko-KR" sz="8800" b="1" dirty="0">
                <a:solidFill>
                  <a:schemeClr val="accent5"/>
                </a:solidFill>
                <a:latin typeface="Agency FB" panose="020B0503020202020204" pitchFamily="34" charset="0"/>
                <a:cs typeface="Arial" pitchFamily="34" charset="0"/>
              </a:rPr>
              <a:t>H</a:t>
            </a:r>
            <a:r>
              <a:rPr lang="en-US" altLang="ko-KR" sz="8800" b="1" dirty="0">
                <a:solidFill>
                  <a:schemeClr val="accent4"/>
                </a:solidFill>
                <a:latin typeface="Agency FB" panose="020B0503020202020204" pitchFamily="34" charset="0"/>
                <a:cs typeface="Arial" pitchFamily="34" charset="0"/>
              </a:rPr>
              <a:t>A</a:t>
            </a:r>
            <a:r>
              <a:rPr lang="en-US" altLang="ko-KR" sz="8800" b="1" dirty="0">
                <a:solidFill>
                  <a:schemeClr val="accent3"/>
                </a:solidFill>
                <a:latin typeface="Agency FB" panose="020B0503020202020204" pitchFamily="34" charset="0"/>
                <a:cs typeface="Arial" pitchFamily="34" charset="0"/>
              </a:rPr>
              <a:t>N</a:t>
            </a:r>
            <a:r>
              <a:rPr lang="en-US" altLang="ko-KR" sz="8800" b="1" dirty="0">
                <a:solidFill>
                  <a:schemeClr val="accent2"/>
                </a:solidFill>
                <a:latin typeface="Agency FB" panose="020B0503020202020204" pitchFamily="34" charset="0"/>
                <a:cs typeface="Arial" pitchFamily="34" charset="0"/>
              </a:rPr>
              <a:t>K</a:t>
            </a:r>
            <a:r>
              <a:rPr lang="en-US" altLang="ko-KR" sz="8800" b="1" dirty="0">
                <a:solidFill>
                  <a:schemeClr val="accent5"/>
                </a:solidFill>
                <a:latin typeface="Agency FB" panose="020B0503020202020204" pitchFamily="34" charset="0"/>
                <a:cs typeface="Arial" pitchFamily="34" charset="0"/>
              </a:rPr>
              <a:t> </a:t>
            </a:r>
            <a:r>
              <a:rPr lang="en-US" altLang="ko-KR" sz="8800" b="1" dirty="0">
                <a:solidFill>
                  <a:schemeClr val="accent1"/>
                </a:solidFill>
                <a:latin typeface="Agency FB" panose="020B0503020202020204" pitchFamily="34" charset="0"/>
                <a:cs typeface="Arial" pitchFamily="34" charset="0"/>
              </a:rPr>
              <a:t>Y</a:t>
            </a:r>
            <a:r>
              <a:rPr lang="en-US" altLang="ko-KR" sz="8800" b="1" dirty="0">
                <a:solidFill>
                  <a:schemeClr val="tx2"/>
                </a:solidFill>
                <a:latin typeface="Agency FB" panose="020B0503020202020204" pitchFamily="34" charset="0"/>
                <a:cs typeface="Arial" pitchFamily="34" charset="0"/>
              </a:rPr>
              <a:t>O</a:t>
            </a:r>
            <a:r>
              <a:rPr lang="en-US" altLang="ko-KR" sz="8800" b="1" dirty="0">
                <a:latin typeface="Agency FB" panose="020B0503020202020204" pitchFamily="34" charset="0"/>
                <a:cs typeface="Arial" pitchFamily="34" charset="0"/>
              </a:rPr>
              <a:t>U!</a:t>
            </a:r>
            <a:endParaRPr lang="ko-KR" altLang="en-US" sz="8800" b="1" dirty="0">
              <a:latin typeface="Agency FB" panose="020B05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23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기존 프로젝트</a:t>
              </a:r>
              <a:endParaRPr lang="en-US" altLang="ko-KR" sz="27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01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32" name="사각형: 잘린 대각선 방향 모서리 31">
            <a:extLst>
              <a:ext uri="{FF2B5EF4-FFF2-40B4-BE49-F238E27FC236}">
                <a16:creationId xmlns:a16="http://schemas.microsoft.com/office/drawing/2014/main" id="{558DC1A5-58F9-4004-8A14-3AEA6257D810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02A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1A4EB-462D-4EAE-97FC-6285A6402861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기존 프로젝트 정보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8D49438-CB11-4B71-8B54-A8CF16B5D342}"/>
              </a:ext>
            </a:extLst>
          </p:cNvPr>
          <p:cNvPicPr/>
          <p:nvPr/>
        </p:nvPicPr>
        <p:blipFill rotWithShape="1">
          <a:blip r:embed="rId2"/>
          <a:srcRect r="96"/>
          <a:stretch/>
        </p:blipFill>
        <p:spPr>
          <a:xfrm>
            <a:off x="3095877" y="1657685"/>
            <a:ext cx="2656774" cy="35522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650A079-CE98-4BDA-AE7F-72C03B7F93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36972" y="1649979"/>
            <a:ext cx="2656774" cy="35522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E09C538-F97F-42BF-B3F4-9B97FA5B57C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78067" y="1652915"/>
            <a:ext cx="2612234" cy="35300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430592-BEB5-458F-A4C7-217C349CA9A9}"/>
              </a:ext>
            </a:extLst>
          </p:cNvPr>
          <p:cNvSpPr txBox="1"/>
          <p:nvPr/>
        </p:nvSpPr>
        <p:spPr>
          <a:xfrm>
            <a:off x="6096000" y="5734560"/>
            <a:ext cx="6452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주소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hlinkClick r:id="rId5"/>
              </a:rPr>
              <a:t>https://github.com/hbseo/OSD_game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ko-KR" altLang="en-US" dirty="0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2DD9F837-5C99-455A-99F0-5D7EBF11E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14871"/>
              </p:ext>
            </p:extLst>
          </p:nvPr>
        </p:nvGraphicFramePr>
        <p:xfrm>
          <a:off x="533109" y="1594191"/>
          <a:ext cx="2332304" cy="4519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6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  <a:cs typeface="Arial" pitchFamily="34" charset="0"/>
                        </a:rPr>
                        <a:t>TETRIS</a:t>
                      </a:r>
                      <a:endParaRPr lang="ko-KR" altLang="en-US" sz="4400" b="1" dirty="0">
                        <a:solidFill>
                          <a:schemeClr val="bg1"/>
                        </a:solidFill>
                        <a:latin typeface="Berlin Sans FB Demi" panose="020E0802020502020306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err="1">
                          <a:solidFill>
                            <a:schemeClr val="bg1"/>
                          </a:solidFill>
                          <a:latin typeface="Berlin Sans FB Demi" panose="020E0802020502020306" pitchFamily="34" charset="0"/>
                          <a:cs typeface="Arial" pitchFamily="34" charset="0"/>
                        </a:rPr>
                        <a:t>OSD_game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Berlin Sans FB Demi" panose="020E0802020502020306" pitchFamily="34" charset="0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7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1" dirty="0">
                        <a:solidFill>
                          <a:schemeClr val="bg1"/>
                        </a:solidFill>
                        <a:latin typeface="DX영화자막 Std Medium" panose="02020600000000000000" pitchFamily="18" charset="-127"/>
                        <a:ea typeface="DX영화자막 Std Medium" panose="02020600000000000000" pitchFamily="18" charset="-127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DX하늘구름" panose="02020600000000000000" pitchFamily="18" charset="-127"/>
                          <a:ea typeface="DX하늘구름" panose="02020600000000000000" pitchFamily="18" charset="-127"/>
                          <a:cs typeface="Arial" pitchFamily="34" charset="0"/>
                        </a:rPr>
                        <a:t>라이선스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하늘구름" panose="02020600000000000000" pitchFamily="18" charset="-127"/>
                          <a:ea typeface="DX하늘구름" panose="02020600000000000000" pitchFamily="18" charset="-127"/>
                          <a:cs typeface="Arial" pitchFamily="34" charset="0"/>
                        </a:rPr>
                        <a:t>: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하늘구름" panose="02020600000000000000" pitchFamily="18" charset="-127"/>
                          <a:ea typeface="DX하늘구름" panose="02020600000000000000" pitchFamily="18" charset="-127"/>
                          <a:cs typeface="Arial" pitchFamily="34" charset="0"/>
                        </a:rPr>
                        <a:t>GPL v3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DX하늘구름" panose="02020600000000000000" pitchFamily="18" charset="-127"/>
                        <a:ea typeface="DX하늘구름" panose="02020600000000000000" pitchFamily="18" charset="-127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DX하늘구름" panose="02020600000000000000" pitchFamily="18" charset="-127"/>
                          <a:ea typeface="DX하늘구름" panose="02020600000000000000" pitchFamily="18" charset="-127"/>
                          <a:cs typeface="Arial" pitchFamily="34" charset="0"/>
                        </a:rPr>
                        <a:t>사용언어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하늘구름" panose="02020600000000000000" pitchFamily="18" charset="-127"/>
                          <a:ea typeface="DX하늘구름" panose="02020600000000000000" pitchFamily="18" charset="-127"/>
                          <a:cs typeface="Arial" pitchFamily="34" charset="0"/>
                        </a:rPr>
                        <a:t> : python3.6.0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DX하늘구름" panose="02020600000000000000" pitchFamily="18" charset="-127"/>
                        <a:ea typeface="DX하늘구름" panose="02020600000000000000" pitchFamily="18" charset="-127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4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DX하늘구름" panose="02020600000000000000" pitchFamily="18" charset="-127"/>
                          <a:ea typeface="DX하늘구름" panose="02020600000000000000" pitchFamily="18" charset="-127"/>
                          <a:cs typeface="Arial" pitchFamily="34" charset="0"/>
                        </a:rPr>
                        <a:t>모듈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하늘구름" panose="02020600000000000000" pitchFamily="18" charset="-127"/>
                          <a:ea typeface="DX하늘구름" panose="02020600000000000000" pitchFamily="18" charset="-127"/>
                          <a:cs typeface="Arial" pitchFamily="34" charset="0"/>
                        </a:rPr>
                        <a:t> :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DX하늘구름" panose="02020600000000000000" pitchFamily="18" charset="-127"/>
                          <a:ea typeface="DX하늘구름" panose="02020600000000000000" pitchFamily="18" charset="-127"/>
                          <a:cs typeface="Arial" pitchFamily="34" charset="0"/>
                        </a:rPr>
                        <a:t>pygame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DX하늘구름" panose="02020600000000000000" pitchFamily="18" charset="-127"/>
                          <a:ea typeface="DX하늘구름" panose="02020600000000000000" pitchFamily="18" charset="-127"/>
                          <a:cs typeface="Arial" pitchFamily="34" charset="0"/>
                        </a:rPr>
                        <a:t> 1.9.3</a:t>
                      </a:r>
                      <a:endParaRPr lang="ko-KR" altLang="en-US" sz="1100" b="0" dirty="0">
                        <a:latin typeface="DX하늘구름" panose="02020600000000000000" pitchFamily="18" charset="-127"/>
                        <a:ea typeface="DX하늘구름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bg1"/>
                        </a:solidFill>
                        <a:latin typeface="DX하늘구름" panose="02020600000000000000" pitchFamily="18" charset="-127"/>
                        <a:ea typeface="DX하늘구름" panose="02020600000000000000" pitchFamily="18" charset="-127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Block Arc 14">
            <a:extLst>
              <a:ext uri="{FF2B5EF4-FFF2-40B4-BE49-F238E27FC236}">
                <a16:creationId xmlns:a16="http://schemas.microsoft.com/office/drawing/2014/main" id="{78585286-84EE-41ED-8412-6DAE9EFEDDEB}"/>
              </a:ext>
            </a:extLst>
          </p:cNvPr>
          <p:cNvSpPr>
            <a:spLocks noChangeAspect="1"/>
          </p:cNvSpPr>
          <p:nvPr/>
        </p:nvSpPr>
        <p:spPr>
          <a:xfrm rot="2700000">
            <a:off x="1555275" y="1281289"/>
            <a:ext cx="287972" cy="836332"/>
          </a:xfrm>
          <a:custGeom>
            <a:avLst/>
            <a:gdLst/>
            <a:ahLst/>
            <a:cxnLst/>
            <a:rect l="l" t="t" r="r" b="b"/>
            <a:pathLst>
              <a:path w="287972" h="836332">
                <a:moveTo>
                  <a:pt x="30729" y="55075"/>
                </a:moveTo>
                <a:cubicBezTo>
                  <a:pt x="42478" y="40106"/>
                  <a:pt x="57261" y="27376"/>
                  <a:pt x="74493" y="17880"/>
                </a:cubicBezTo>
                <a:cubicBezTo>
                  <a:pt x="97470" y="5219"/>
                  <a:pt x="122980" y="-693"/>
                  <a:pt x="148292" y="64"/>
                </a:cubicBezTo>
                <a:cubicBezTo>
                  <a:pt x="173603" y="822"/>
                  <a:pt x="198714" y="8247"/>
                  <a:pt x="220893" y="22259"/>
                </a:cubicBezTo>
                <a:cubicBezTo>
                  <a:pt x="261840" y="48130"/>
                  <a:pt x="286805" y="92672"/>
                  <a:pt x="287621" y="140576"/>
                </a:cubicBezTo>
                <a:lnTo>
                  <a:pt x="287972" y="140576"/>
                </a:lnTo>
                <a:lnTo>
                  <a:pt x="287972" y="752171"/>
                </a:lnTo>
                <a:lnTo>
                  <a:pt x="287091" y="752171"/>
                </a:lnTo>
                <a:cubicBezTo>
                  <a:pt x="287327" y="779980"/>
                  <a:pt x="272899" y="806109"/>
                  <a:pt x="248733" y="821844"/>
                </a:cubicBezTo>
                <a:cubicBezTo>
                  <a:pt x="221789" y="839389"/>
                  <a:pt x="187151" y="841125"/>
                  <a:pt x="158504" y="826368"/>
                </a:cubicBezTo>
                <a:cubicBezTo>
                  <a:pt x="134819" y="814168"/>
                  <a:pt x="118430" y="792350"/>
                  <a:pt x="116163" y="766892"/>
                </a:cubicBezTo>
                <a:lnTo>
                  <a:pt x="111480" y="734732"/>
                </a:lnTo>
                <a:lnTo>
                  <a:pt x="111480" y="300602"/>
                </a:lnTo>
                <a:cubicBezTo>
                  <a:pt x="111480" y="292074"/>
                  <a:pt x="114937" y="284352"/>
                  <a:pt x="120526" y="278763"/>
                </a:cubicBezTo>
                <a:cubicBezTo>
                  <a:pt x="126115" y="273174"/>
                  <a:pt x="133837" y="269717"/>
                  <a:pt x="142365" y="269717"/>
                </a:cubicBezTo>
                <a:cubicBezTo>
                  <a:pt x="159423" y="269717"/>
                  <a:pt x="173251" y="283545"/>
                  <a:pt x="173251" y="300602"/>
                </a:cubicBezTo>
                <a:lnTo>
                  <a:pt x="173251" y="751930"/>
                </a:lnTo>
                <a:cubicBezTo>
                  <a:pt x="173648" y="760601"/>
                  <a:pt x="179233" y="768379"/>
                  <a:pt x="187804" y="772291"/>
                </a:cubicBezTo>
                <a:cubicBezTo>
                  <a:pt x="196159" y="776105"/>
                  <a:pt x="206075" y="775650"/>
                  <a:pt x="213975" y="771093"/>
                </a:cubicBezTo>
                <a:cubicBezTo>
                  <a:pt x="221241" y="766901"/>
                  <a:pt x="225775" y="759840"/>
                  <a:pt x="226208" y="752171"/>
                </a:cubicBezTo>
                <a:lnTo>
                  <a:pt x="226201" y="752171"/>
                </a:lnTo>
                <a:lnTo>
                  <a:pt x="226201" y="148909"/>
                </a:lnTo>
                <a:lnTo>
                  <a:pt x="225816" y="148886"/>
                </a:lnTo>
                <a:cubicBezTo>
                  <a:pt x="227602" y="119067"/>
                  <a:pt x="213026" y="90638"/>
                  <a:pt x="187772" y="74682"/>
                </a:cubicBezTo>
                <a:cubicBezTo>
                  <a:pt x="162518" y="58727"/>
                  <a:pt x="130584" y="57771"/>
                  <a:pt x="104421" y="72189"/>
                </a:cubicBezTo>
                <a:cubicBezTo>
                  <a:pt x="78258" y="86606"/>
                  <a:pt x="62009" y="114114"/>
                  <a:pt x="62009" y="143986"/>
                </a:cubicBezTo>
                <a:lnTo>
                  <a:pt x="61771" y="143986"/>
                </a:lnTo>
                <a:lnTo>
                  <a:pt x="61771" y="393381"/>
                </a:lnTo>
                <a:lnTo>
                  <a:pt x="58623" y="371761"/>
                </a:lnTo>
                <a:lnTo>
                  <a:pt x="0" y="450367"/>
                </a:lnTo>
                <a:lnTo>
                  <a:pt x="0" y="132171"/>
                </a:lnTo>
                <a:lnTo>
                  <a:pt x="999" y="132171"/>
                </a:lnTo>
                <a:cubicBezTo>
                  <a:pt x="2830" y="103721"/>
                  <a:pt x="13525" y="76996"/>
                  <a:pt x="30729" y="550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4316D-2176-4FBE-91D9-B1F6F4C2CA96}"/>
              </a:ext>
            </a:extLst>
          </p:cNvPr>
          <p:cNvSpPr txBox="1"/>
          <p:nvPr/>
        </p:nvSpPr>
        <p:spPr>
          <a:xfrm>
            <a:off x="2676406" y="1989836"/>
            <a:ext cx="189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시작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7C866D-78AA-4EC4-A623-940CD7BB8E4B}"/>
              </a:ext>
            </a:extLst>
          </p:cNvPr>
          <p:cNvSpPr txBox="1"/>
          <p:nvPr/>
        </p:nvSpPr>
        <p:spPr>
          <a:xfrm>
            <a:off x="5799230" y="1991968"/>
            <a:ext cx="189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인 게임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AB1DED-1829-488C-9AF2-9A3695011487}"/>
              </a:ext>
            </a:extLst>
          </p:cNvPr>
          <p:cNvSpPr txBox="1"/>
          <p:nvPr/>
        </p:nvSpPr>
        <p:spPr>
          <a:xfrm>
            <a:off x="8881723" y="1989836"/>
            <a:ext cx="189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게임 종료</a:t>
            </a: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4A961E36-06AB-4E78-9160-309DEA862EB9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48" name="Group 9">
              <a:extLst>
                <a:ext uri="{FF2B5EF4-FFF2-40B4-BE49-F238E27FC236}">
                  <a16:creationId xmlns:a16="http://schemas.microsoft.com/office/drawing/2014/main" id="{E120ED2B-44BC-4D22-8F61-6400AC7154FD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56" name="Freeform: Shape 10">
                <a:extLst>
                  <a:ext uri="{FF2B5EF4-FFF2-40B4-BE49-F238E27FC236}">
                    <a16:creationId xmlns:a16="http://schemas.microsoft.com/office/drawing/2014/main" id="{824FED36-7372-48EA-A54F-58E0A534052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11">
                <a:extLst>
                  <a:ext uri="{FF2B5EF4-FFF2-40B4-BE49-F238E27FC236}">
                    <a16:creationId xmlns:a16="http://schemas.microsoft.com/office/drawing/2014/main" id="{0DDEE339-91B6-4302-9204-EE1F1039AF53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2">
              <a:extLst>
                <a:ext uri="{FF2B5EF4-FFF2-40B4-BE49-F238E27FC236}">
                  <a16:creationId xmlns:a16="http://schemas.microsoft.com/office/drawing/2014/main" id="{2192303C-4D5E-40EC-8218-393E91D53F48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">
              <a:extLst>
                <a:ext uri="{FF2B5EF4-FFF2-40B4-BE49-F238E27FC236}">
                  <a16:creationId xmlns:a16="http://schemas.microsoft.com/office/drawing/2014/main" id="{A80F7161-26E5-4C18-8C56-E631C937ACAF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oup 8">
              <a:extLst>
                <a:ext uri="{FF2B5EF4-FFF2-40B4-BE49-F238E27FC236}">
                  <a16:creationId xmlns:a16="http://schemas.microsoft.com/office/drawing/2014/main" id="{FF1DE4E4-3D09-48EA-B6BF-344B6E06BECB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54" name="Freeform: Shape 4">
                <a:extLst>
                  <a:ext uri="{FF2B5EF4-FFF2-40B4-BE49-F238E27FC236}">
                    <a16:creationId xmlns:a16="http://schemas.microsoft.com/office/drawing/2014/main" id="{1A347F09-45EA-451D-A49C-F4E5642A8F30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">
                <a:extLst>
                  <a:ext uri="{FF2B5EF4-FFF2-40B4-BE49-F238E27FC236}">
                    <a16:creationId xmlns:a16="http://schemas.microsoft.com/office/drawing/2014/main" id="{97BF91F9-12D6-4D27-9506-637AA11225D5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6">
              <a:extLst>
                <a:ext uri="{FF2B5EF4-FFF2-40B4-BE49-F238E27FC236}">
                  <a16:creationId xmlns:a16="http://schemas.microsoft.com/office/drawing/2014/main" id="{5E100D8F-949C-47BC-83CE-FD38855EC36D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7">
              <a:extLst>
                <a:ext uri="{FF2B5EF4-FFF2-40B4-BE49-F238E27FC236}">
                  <a16:creationId xmlns:a16="http://schemas.microsoft.com/office/drawing/2014/main" id="{1F09412E-1384-45A1-8B8A-B9BB4A1F8B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기존 프로젝트</a:t>
              </a:r>
              <a:endParaRPr lang="en-US" altLang="ko-KR" sz="27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01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32" name="사각형: 잘린 대각선 방향 모서리 31">
            <a:extLst>
              <a:ext uri="{FF2B5EF4-FFF2-40B4-BE49-F238E27FC236}">
                <a16:creationId xmlns:a16="http://schemas.microsoft.com/office/drawing/2014/main" id="{558DC1A5-58F9-4004-8A14-3AEA6257D810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02A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1A4EB-462D-4EAE-97FC-6285A6402861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SWOT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분석</a:t>
            </a:r>
          </a:p>
        </p:txBody>
      </p:sp>
      <p:grpSp>
        <p:nvGrpSpPr>
          <p:cNvPr id="19" name="Graphic 2">
            <a:extLst>
              <a:ext uri="{FF2B5EF4-FFF2-40B4-BE49-F238E27FC236}">
                <a16:creationId xmlns:a16="http://schemas.microsoft.com/office/drawing/2014/main" id="{839B9578-CBA6-40FA-B1D2-49ADAFB9E002}"/>
              </a:ext>
            </a:extLst>
          </p:cNvPr>
          <p:cNvGrpSpPr/>
          <p:nvPr/>
        </p:nvGrpSpPr>
        <p:grpSpPr>
          <a:xfrm>
            <a:off x="3707214" y="2406771"/>
            <a:ext cx="5121061" cy="3515307"/>
            <a:chOff x="3707214" y="2406771"/>
            <a:chExt cx="5121061" cy="3515307"/>
          </a:xfrm>
        </p:grpSpPr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10BED371-A09D-473F-91B3-F808EB2D3860}"/>
                </a:ext>
              </a:extLst>
            </p:cNvPr>
            <p:cNvGrpSpPr/>
            <p:nvPr/>
          </p:nvGrpSpPr>
          <p:grpSpPr>
            <a:xfrm>
              <a:off x="5390140" y="2406771"/>
              <a:ext cx="2287151" cy="1583744"/>
              <a:chOff x="5390140" y="2406771"/>
              <a:chExt cx="2287151" cy="1583744"/>
            </a:xfrm>
            <a:solidFill>
              <a:srgbClr val="DA4848"/>
            </a:solidFill>
          </p:grpSpPr>
          <p:sp>
            <p:nvSpPr>
              <p:cNvPr id="29" name="Freeform: Shape 5">
                <a:extLst>
                  <a:ext uri="{FF2B5EF4-FFF2-40B4-BE49-F238E27FC236}">
                    <a16:creationId xmlns:a16="http://schemas.microsoft.com/office/drawing/2014/main" id="{261E70AE-C155-4AE8-AA32-4C67EF47A5EC}"/>
                  </a:ext>
                </a:extLst>
              </p:cNvPr>
              <p:cNvSpPr/>
              <p:nvPr/>
            </p:nvSpPr>
            <p:spPr>
              <a:xfrm>
                <a:off x="5390140" y="2406771"/>
                <a:ext cx="2287151" cy="1583744"/>
              </a:xfrm>
              <a:custGeom>
                <a:avLst/>
                <a:gdLst>
                  <a:gd name="connsiteX0" fmla="*/ 2277727 w 2287150"/>
                  <a:gd name="connsiteY0" fmla="*/ 1025376 h 1583743"/>
                  <a:gd name="connsiteX1" fmla="*/ 1967882 w 2287150"/>
                  <a:gd name="connsiteY1" fmla="*/ 663316 h 1583743"/>
                  <a:gd name="connsiteX2" fmla="*/ 2080082 w 2287150"/>
                  <a:gd name="connsiteY2" fmla="*/ 654685 h 1583743"/>
                  <a:gd name="connsiteX3" fmla="*/ 2192713 w 2287150"/>
                  <a:gd name="connsiteY3" fmla="*/ 589955 h 1583743"/>
                  <a:gd name="connsiteX4" fmla="*/ 2211701 w 2287150"/>
                  <a:gd name="connsiteY4" fmla="*/ 454020 h 1583743"/>
                  <a:gd name="connsiteX5" fmla="*/ 2124531 w 2287150"/>
                  <a:gd name="connsiteY5" fmla="*/ 354767 h 1583743"/>
                  <a:gd name="connsiteX6" fmla="*/ 1779300 w 2287150"/>
                  <a:gd name="connsiteY6" fmla="*/ 344410 h 1583743"/>
                  <a:gd name="connsiteX7" fmla="*/ 1736578 w 2287150"/>
                  <a:gd name="connsiteY7" fmla="*/ 390584 h 1583743"/>
                  <a:gd name="connsiteX8" fmla="*/ 1443995 w 2287150"/>
                  <a:gd name="connsiteY8" fmla="*/ 54416 h 1583743"/>
                  <a:gd name="connsiteX9" fmla="*/ 1359845 w 2287150"/>
                  <a:gd name="connsiteY9" fmla="*/ 42 h 1583743"/>
                  <a:gd name="connsiteX10" fmla="*/ 1286484 w 2287150"/>
                  <a:gd name="connsiteY10" fmla="*/ 19462 h 1583743"/>
                  <a:gd name="connsiteX11" fmla="*/ 859261 w 2287150"/>
                  <a:gd name="connsiteY11" fmla="*/ 182151 h 1583743"/>
                  <a:gd name="connsiteX12" fmla="*/ 954200 w 2287150"/>
                  <a:gd name="connsiteY12" fmla="*/ 249040 h 1583743"/>
                  <a:gd name="connsiteX13" fmla="*/ 1008142 w 2287150"/>
                  <a:gd name="connsiteY13" fmla="*/ 359082 h 1583743"/>
                  <a:gd name="connsiteX14" fmla="*/ 953336 w 2287150"/>
                  <a:gd name="connsiteY14" fmla="*/ 466103 h 1583743"/>
                  <a:gd name="connsiteX15" fmla="*/ 845883 w 2287150"/>
                  <a:gd name="connsiteY15" fmla="*/ 512278 h 1583743"/>
                  <a:gd name="connsiteX16" fmla="*/ 698729 w 2287150"/>
                  <a:gd name="connsiteY16" fmla="*/ 508394 h 1583743"/>
                  <a:gd name="connsiteX17" fmla="*/ 551575 w 2287150"/>
                  <a:gd name="connsiteY17" fmla="*/ 427265 h 1583743"/>
                  <a:gd name="connsiteX18" fmla="*/ 501948 w 2287150"/>
                  <a:gd name="connsiteY18" fmla="*/ 334053 h 1583743"/>
                  <a:gd name="connsiteX19" fmla="*/ 478213 w 2287150"/>
                  <a:gd name="connsiteY19" fmla="*/ 322401 h 1583743"/>
                  <a:gd name="connsiteX20" fmla="*/ 31140 w 2287150"/>
                  <a:gd name="connsiteY20" fmla="*/ 495448 h 1583743"/>
                  <a:gd name="connsiteX21" fmla="*/ 11721 w 2287150"/>
                  <a:gd name="connsiteY21" fmla="*/ 563199 h 1583743"/>
                  <a:gd name="connsiteX22" fmla="*/ 306030 w 2287150"/>
                  <a:gd name="connsiteY22" fmla="*/ 903683 h 1583743"/>
                  <a:gd name="connsiteX23" fmla="*/ 301283 w 2287150"/>
                  <a:gd name="connsiteY23" fmla="*/ 920081 h 1583743"/>
                  <a:gd name="connsiteX24" fmla="*/ 246477 w 2287150"/>
                  <a:gd name="connsiteY24" fmla="*/ 921807 h 1583743"/>
                  <a:gd name="connsiteX25" fmla="*/ 145066 w 2287150"/>
                  <a:gd name="connsiteY25" fmla="*/ 965393 h 1583743"/>
                  <a:gd name="connsiteX26" fmla="*/ 89829 w 2287150"/>
                  <a:gd name="connsiteY26" fmla="*/ 1107369 h 1583743"/>
                  <a:gd name="connsiteX27" fmla="*/ 334080 w 2287150"/>
                  <a:gd name="connsiteY27" fmla="*/ 1276963 h 1583743"/>
                  <a:gd name="connsiteX28" fmla="*/ 433765 w 2287150"/>
                  <a:gd name="connsiteY28" fmla="*/ 1276531 h 1583743"/>
                  <a:gd name="connsiteX29" fmla="*/ 552438 w 2287150"/>
                  <a:gd name="connsiteY29" fmla="*/ 1216979 h 1583743"/>
                  <a:gd name="connsiteX30" fmla="*/ 575309 w 2287150"/>
                  <a:gd name="connsiteY30" fmla="*/ 1218274 h 1583743"/>
                  <a:gd name="connsiteX31" fmla="*/ 866166 w 2287150"/>
                  <a:gd name="connsiteY31" fmla="*/ 1557894 h 1583743"/>
                  <a:gd name="connsiteX32" fmla="*/ 962399 w 2287150"/>
                  <a:gd name="connsiteY32" fmla="*/ 1582923 h 1583743"/>
                  <a:gd name="connsiteX33" fmla="*/ 1431480 w 2287150"/>
                  <a:gd name="connsiteY33" fmla="*/ 1406424 h 1583743"/>
                  <a:gd name="connsiteX34" fmla="*/ 1333090 w 2287150"/>
                  <a:gd name="connsiteY34" fmla="*/ 1336947 h 1583743"/>
                  <a:gd name="connsiteX35" fmla="*/ 1289505 w 2287150"/>
                  <a:gd name="connsiteY35" fmla="*/ 1198855 h 1583743"/>
                  <a:gd name="connsiteX36" fmla="*/ 1341289 w 2287150"/>
                  <a:gd name="connsiteY36" fmla="*/ 1120315 h 1583743"/>
                  <a:gd name="connsiteX37" fmla="*/ 1538070 w 2287150"/>
                  <a:gd name="connsiteY37" fmla="*/ 1072414 h 1583743"/>
                  <a:gd name="connsiteX38" fmla="*/ 1695150 w 2287150"/>
                  <a:gd name="connsiteY38" fmla="*/ 1125925 h 1583743"/>
                  <a:gd name="connsiteX39" fmla="*/ 1791383 w 2287150"/>
                  <a:gd name="connsiteY39" fmla="*/ 1270921 h 1583743"/>
                  <a:gd name="connsiteX40" fmla="*/ 2256581 w 2287150"/>
                  <a:gd name="connsiteY40" fmla="*/ 1096149 h 1583743"/>
                  <a:gd name="connsiteX41" fmla="*/ 2277727 w 2287150"/>
                  <a:gd name="connsiteY41" fmla="*/ 1025376 h 158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87150" h="1583743">
                    <a:moveTo>
                      <a:pt x="2277727" y="1025376"/>
                    </a:moveTo>
                    <a:cubicBezTo>
                      <a:pt x="2257876" y="1001210"/>
                      <a:pt x="1986438" y="688345"/>
                      <a:pt x="1967882" y="663316"/>
                    </a:cubicBezTo>
                    <a:cubicBezTo>
                      <a:pt x="2008447" y="665905"/>
                      <a:pt x="2044264" y="662885"/>
                      <a:pt x="2080082" y="654685"/>
                    </a:cubicBezTo>
                    <a:cubicBezTo>
                      <a:pt x="2118489" y="646486"/>
                      <a:pt x="2170273" y="614984"/>
                      <a:pt x="2192713" y="589955"/>
                    </a:cubicBezTo>
                    <a:cubicBezTo>
                      <a:pt x="2223353" y="548096"/>
                      <a:pt x="2233278" y="501921"/>
                      <a:pt x="2211701" y="454020"/>
                    </a:cubicBezTo>
                    <a:cubicBezTo>
                      <a:pt x="2193145" y="413024"/>
                      <a:pt x="2163800" y="377638"/>
                      <a:pt x="2124531" y="354767"/>
                    </a:cubicBezTo>
                    <a:cubicBezTo>
                      <a:pt x="2011899" y="290036"/>
                      <a:pt x="1896678" y="276658"/>
                      <a:pt x="1779300" y="344410"/>
                    </a:cubicBezTo>
                    <a:cubicBezTo>
                      <a:pt x="1764196" y="358650"/>
                      <a:pt x="1745209" y="369439"/>
                      <a:pt x="1736578" y="390584"/>
                    </a:cubicBezTo>
                    <a:cubicBezTo>
                      <a:pt x="1718885" y="381953"/>
                      <a:pt x="1467730" y="81603"/>
                      <a:pt x="1443995" y="54416"/>
                    </a:cubicBezTo>
                    <a:cubicBezTo>
                      <a:pt x="1421555" y="28955"/>
                      <a:pt x="1399547" y="1337"/>
                      <a:pt x="1359845" y="42"/>
                    </a:cubicBezTo>
                    <a:cubicBezTo>
                      <a:pt x="1333090" y="-821"/>
                      <a:pt x="1310650" y="11694"/>
                      <a:pt x="1286484" y="19462"/>
                    </a:cubicBezTo>
                    <a:cubicBezTo>
                      <a:pt x="1150118" y="71246"/>
                      <a:pt x="866166" y="179562"/>
                      <a:pt x="859261" y="182151"/>
                    </a:cubicBezTo>
                    <a:cubicBezTo>
                      <a:pt x="878249" y="193371"/>
                      <a:pt x="943411" y="234799"/>
                      <a:pt x="954200" y="249040"/>
                    </a:cubicBezTo>
                    <a:cubicBezTo>
                      <a:pt x="990449" y="276658"/>
                      <a:pt x="1005984" y="317654"/>
                      <a:pt x="1008142" y="359082"/>
                    </a:cubicBezTo>
                    <a:cubicBezTo>
                      <a:pt x="1009868" y="400941"/>
                      <a:pt x="985270" y="435464"/>
                      <a:pt x="953336" y="466103"/>
                    </a:cubicBezTo>
                    <a:cubicBezTo>
                      <a:pt x="937801" y="481639"/>
                      <a:pt x="873502" y="509257"/>
                      <a:pt x="845883" y="512278"/>
                    </a:cubicBezTo>
                    <a:cubicBezTo>
                      <a:pt x="798414" y="522635"/>
                      <a:pt x="699592" y="510552"/>
                      <a:pt x="698729" y="508394"/>
                    </a:cubicBezTo>
                    <a:cubicBezTo>
                      <a:pt x="640040" y="498900"/>
                      <a:pt x="593002" y="468261"/>
                      <a:pt x="551575" y="427265"/>
                    </a:cubicBezTo>
                    <a:cubicBezTo>
                      <a:pt x="525682" y="401373"/>
                      <a:pt x="507126" y="370302"/>
                      <a:pt x="501948" y="334053"/>
                    </a:cubicBezTo>
                    <a:cubicBezTo>
                      <a:pt x="499359" y="314634"/>
                      <a:pt x="491159" y="315497"/>
                      <a:pt x="478213" y="322401"/>
                    </a:cubicBezTo>
                    <a:cubicBezTo>
                      <a:pt x="441532" y="342683"/>
                      <a:pt x="95439" y="469987"/>
                      <a:pt x="31140" y="495448"/>
                    </a:cubicBezTo>
                    <a:cubicBezTo>
                      <a:pt x="-2088" y="508394"/>
                      <a:pt x="-8993" y="534718"/>
                      <a:pt x="11721" y="563199"/>
                    </a:cubicBezTo>
                    <a:cubicBezTo>
                      <a:pt x="28551" y="574851"/>
                      <a:pt x="281432" y="876064"/>
                      <a:pt x="306030" y="903683"/>
                    </a:cubicBezTo>
                    <a:cubicBezTo>
                      <a:pt x="315092" y="913608"/>
                      <a:pt x="312934" y="917060"/>
                      <a:pt x="301283" y="920081"/>
                    </a:cubicBezTo>
                    <a:cubicBezTo>
                      <a:pt x="283158" y="924828"/>
                      <a:pt x="266328" y="920081"/>
                      <a:pt x="246477" y="921807"/>
                    </a:cubicBezTo>
                    <a:cubicBezTo>
                      <a:pt x="207639" y="925691"/>
                      <a:pt x="177000" y="942521"/>
                      <a:pt x="145066" y="965393"/>
                    </a:cubicBezTo>
                    <a:cubicBezTo>
                      <a:pt x="97597" y="1002505"/>
                      <a:pt x="76451" y="1064215"/>
                      <a:pt x="89829" y="1107369"/>
                    </a:cubicBezTo>
                    <a:cubicBezTo>
                      <a:pt x="132983" y="1219137"/>
                      <a:pt x="224901" y="1259701"/>
                      <a:pt x="334080" y="1276963"/>
                    </a:cubicBezTo>
                    <a:cubicBezTo>
                      <a:pt x="367739" y="1282141"/>
                      <a:pt x="400968" y="1281278"/>
                      <a:pt x="433765" y="1276531"/>
                    </a:cubicBezTo>
                    <a:cubicBezTo>
                      <a:pt x="479508" y="1270058"/>
                      <a:pt x="518346" y="1247187"/>
                      <a:pt x="552438" y="1216979"/>
                    </a:cubicBezTo>
                    <a:cubicBezTo>
                      <a:pt x="561932" y="1208348"/>
                      <a:pt x="565815" y="1207054"/>
                      <a:pt x="575309" y="1218274"/>
                    </a:cubicBezTo>
                    <a:cubicBezTo>
                      <a:pt x="642198" y="1296814"/>
                      <a:pt x="836821" y="1522508"/>
                      <a:pt x="866166" y="1557894"/>
                    </a:cubicBezTo>
                    <a:cubicBezTo>
                      <a:pt x="888174" y="1583786"/>
                      <a:pt x="927444" y="1595438"/>
                      <a:pt x="962399" y="1582923"/>
                    </a:cubicBezTo>
                    <a:cubicBezTo>
                      <a:pt x="1026266" y="1559620"/>
                      <a:pt x="1379264" y="1426707"/>
                      <a:pt x="1431480" y="1406424"/>
                    </a:cubicBezTo>
                    <a:cubicBezTo>
                      <a:pt x="1421987" y="1400814"/>
                      <a:pt x="1352941" y="1360681"/>
                      <a:pt x="1333090" y="1336947"/>
                    </a:cubicBezTo>
                    <a:cubicBezTo>
                      <a:pt x="1289505" y="1293361"/>
                      <a:pt x="1283894" y="1222158"/>
                      <a:pt x="1289505" y="1198855"/>
                    </a:cubicBezTo>
                    <a:cubicBezTo>
                      <a:pt x="1298135" y="1163037"/>
                      <a:pt x="1315397" y="1139734"/>
                      <a:pt x="1341289" y="1120315"/>
                    </a:cubicBezTo>
                    <a:cubicBezTo>
                      <a:pt x="1399547" y="1076729"/>
                      <a:pt x="1466435" y="1064646"/>
                      <a:pt x="1538070" y="1072414"/>
                    </a:cubicBezTo>
                    <a:cubicBezTo>
                      <a:pt x="1594602" y="1078456"/>
                      <a:pt x="1647681" y="1093991"/>
                      <a:pt x="1695150" y="1125925"/>
                    </a:cubicBezTo>
                    <a:cubicBezTo>
                      <a:pt x="1746072" y="1160448"/>
                      <a:pt x="1784478" y="1204033"/>
                      <a:pt x="1791383" y="1270921"/>
                    </a:cubicBezTo>
                    <a:cubicBezTo>
                      <a:pt x="1859566" y="1245029"/>
                      <a:pt x="2231983" y="1105643"/>
                      <a:pt x="2256581" y="1096149"/>
                    </a:cubicBezTo>
                    <a:cubicBezTo>
                      <a:pt x="2293262" y="1081476"/>
                      <a:pt x="2301461" y="1054289"/>
                      <a:pt x="2277727" y="102537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309" cap="flat">
                <a:noFill/>
                <a:prstDash val="solid"/>
                <a:miter/>
              </a:ln>
              <a:effectLst>
                <a:outerShdw blurRad="1270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contrasting" dir="t"/>
              </a:scene3d>
            </p:spPr>
            <p:txBody>
              <a:bodyPr rtlCol="0" anchor="ctr"/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rlin Sans FB Demi" panose="020E0802020502020306" pitchFamily="34" charset="0"/>
                  </a:rPr>
                  <a:t>W</a:t>
                </a:r>
              </a:p>
            </p:txBody>
          </p:sp>
          <p:sp>
            <p:nvSpPr>
              <p:cNvPr id="30" name="Freeform: Shape 6">
                <a:extLst>
                  <a:ext uri="{FF2B5EF4-FFF2-40B4-BE49-F238E27FC236}">
                    <a16:creationId xmlns:a16="http://schemas.microsoft.com/office/drawing/2014/main" id="{FA6093E8-90F1-4290-8872-8E78059F487E}"/>
                  </a:ext>
                </a:extLst>
              </p:cNvPr>
              <p:cNvSpPr/>
              <p:nvPr/>
            </p:nvSpPr>
            <p:spPr>
              <a:xfrm>
                <a:off x="6088869" y="2914733"/>
                <a:ext cx="4315" cy="4315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0" y="432"/>
                      <a:pt x="431" y="432"/>
                      <a:pt x="0" y="0"/>
                    </a:cubicBezTo>
                    <a:cubicBezTo>
                      <a:pt x="431" y="432"/>
                      <a:pt x="431" y="432"/>
                      <a:pt x="0" y="0"/>
                    </a:cubicBezTo>
                    <a:cubicBezTo>
                      <a:pt x="431" y="43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A4848"/>
              </a:solidFill>
              <a:ln w="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9071E200-D81E-44E3-9D88-3C82FAE2489F}"/>
                </a:ext>
              </a:extLst>
            </p:cNvPr>
            <p:cNvSpPr/>
            <p:nvPr/>
          </p:nvSpPr>
          <p:spPr>
            <a:xfrm>
              <a:off x="6532493" y="3681695"/>
              <a:ext cx="2295782" cy="1618267"/>
            </a:xfrm>
            <a:custGeom>
              <a:avLst/>
              <a:gdLst>
                <a:gd name="connsiteX0" fmla="*/ 2284127 w 2295781"/>
                <a:gd name="connsiteY0" fmla="*/ 1054560 h 1618267"/>
                <a:gd name="connsiteX1" fmla="*/ 1982482 w 2295781"/>
                <a:gd name="connsiteY1" fmla="*/ 703719 h 1618267"/>
                <a:gd name="connsiteX2" fmla="*/ 1957453 w 2295781"/>
                <a:gd name="connsiteY2" fmla="*/ 698541 h 1618267"/>
                <a:gd name="connsiteX3" fmla="*/ 1909121 w 2295781"/>
                <a:gd name="connsiteY3" fmla="*/ 739537 h 1618267"/>
                <a:gd name="connsiteX4" fmla="*/ 1810730 w 2295781"/>
                <a:gd name="connsiteY4" fmla="*/ 773197 h 1618267"/>
                <a:gd name="connsiteX5" fmla="*/ 1705866 w 2295781"/>
                <a:gd name="connsiteY5" fmla="*/ 768450 h 1618267"/>
                <a:gd name="connsiteX6" fmla="*/ 1588920 w 2295781"/>
                <a:gd name="connsiteY6" fmla="*/ 730906 h 1618267"/>
                <a:gd name="connsiteX7" fmla="*/ 1520737 w 2295781"/>
                <a:gd name="connsiteY7" fmla="*/ 673512 h 1618267"/>
                <a:gd name="connsiteX8" fmla="*/ 1484056 w 2295781"/>
                <a:gd name="connsiteY8" fmla="*/ 592814 h 1618267"/>
                <a:gd name="connsiteX9" fmla="*/ 1594098 w 2295781"/>
                <a:gd name="connsiteY9" fmla="*/ 432714 h 1618267"/>
                <a:gd name="connsiteX10" fmla="*/ 1717950 w 2295781"/>
                <a:gd name="connsiteY10" fmla="*/ 415884 h 1618267"/>
                <a:gd name="connsiteX11" fmla="*/ 1724854 w 2295781"/>
                <a:gd name="connsiteY11" fmla="*/ 401643 h 1618267"/>
                <a:gd name="connsiteX12" fmla="*/ 1560870 w 2295781"/>
                <a:gd name="connsiteY12" fmla="*/ 213924 h 1618267"/>
                <a:gd name="connsiteX13" fmla="*/ 1432703 w 2295781"/>
                <a:gd name="connsiteY13" fmla="*/ 65043 h 1618267"/>
                <a:gd name="connsiteX14" fmla="*/ 1318777 w 2295781"/>
                <a:gd name="connsiteY14" fmla="*/ 30952 h 1618267"/>
                <a:gd name="connsiteX15" fmla="*/ 869978 w 2295781"/>
                <a:gd name="connsiteY15" fmla="*/ 200115 h 1618267"/>
                <a:gd name="connsiteX16" fmla="*/ 847969 w 2295781"/>
                <a:gd name="connsiteY16" fmla="*/ 188463 h 1618267"/>
                <a:gd name="connsiteX17" fmla="*/ 771587 w 2295781"/>
                <a:gd name="connsiteY17" fmla="*/ 59865 h 1618267"/>
                <a:gd name="connsiteX18" fmla="*/ 712035 w 2295781"/>
                <a:gd name="connsiteY18" fmla="*/ 27931 h 1618267"/>
                <a:gd name="connsiteX19" fmla="*/ 536830 w 2295781"/>
                <a:gd name="connsiteY19" fmla="*/ 744 h 1618267"/>
                <a:gd name="connsiteX20" fmla="*/ 442755 w 2295781"/>
                <a:gd name="connsiteY20" fmla="*/ 24047 h 1618267"/>
                <a:gd name="connsiteX21" fmla="*/ 356016 w 2295781"/>
                <a:gd name="connsiteY21" fmla="*/ 105608 h 1618267"/>
                <a:gd name="connsiteX22" fmla="*/ 346091 w 2295781"/>
                <a:gd name="connsiteY22" fmla="*/ 174222 h 1618267"/>
                <a:gd name="connsiteX23" fmla="*/ 501876 w 2295781"/>
                <a:gd name="connsiteY23" fmla="*/ 339933 h 1618267"/>
                <a:gd name="connsiteX24" fmla="*/ 22006 w 2295781"/>
                <a:gd name="connsiteY24" fmla="*/ 523337 h 1618267"/>
                <a:gd name="connsiteX25" fmla="*/ 6470 w 2295781"/>
                <a:gd name="connsiteY25" fmla="*/ 579436 h 1618267"/>
                <a:gd name="connsiteX26" fmla="*/ 307684 w 2295781"/>
                <a:gd name="connsiteY26" fmla="*/ 930277 h 1618267"/>
                <a:gd name="connsiteX27" fmla="*/ 334439 w 2295781"/>
                <a:gd name="connsiteY27" fmla="*/ 932003 h 1618267"/>
                <a:gd name="connsiteX28" fmla="*/ 504465 w 2295781"/>
                <a:gd name="connsiteY28" fmla="*/ 859936 h 1618267"/>
                <a:gd name="connsiteX29" fmla="*/ 731886 w 2295781"/>
                <a:gd name="connsiteY29" fmla="*/ 928982 h 1618267"/>
                <a:gd name="connsiteX30" fmla="*/ 790575 w 2295781"/>
                <a:gd name="connsiteY30" fmla="*/ 994144 h 1618267"/>
                <a:gd name="connsiteX31" fmla="*/ 805678 w 2295781"/>
                <a:gd name="connsiteY31" fmla="*/ 1051539 h 1618267"/>
                <a:gd name="connsiteX32" fmla="*/ 718076 w 2295781"/>
                <a:gd name="connsiteY32" fmla="*/ 1191789 h 1618267"/>
                <a:gd name="connsiteX33" fmla="*/ 562291 w 2295781"/>
                <a:gd name="connsiteY33" fmla="*/ 1222859 h 1618267"/>
                <a:gd name="connsiteX34" fmla="*/ 872135 w 2295781"/>
                <a:gd name="connsiteY34" fmla="*/ 1583193 h 1618267"/>
                <a:gd name="connsiteX35" fmla="*/ 964053 w 2295781"/>
                <a:gd name="connsiteY35" fmla="*/ 1606497 h 1618267"/>
                <a:gd name="connsiteX36" fmla="*/ 1405948 w 2295781"/>
                <a:gd name="connsiteY36" fmla="*/ 1436902 h 1618267"/>
                <a:gd name="connsiteX37" fmla="*/ 1430545 w 2295781"/>
                <a:gd name="connsiteY37" fmla="*/ 1448985 h 1618267"/>
                <a:gd name="connsiteX38" fmla="*/ 1493550 w 2295781"/>
                <a:gd name="connsiteY38" fmla="*/ 1544787 h 1618267"/>
                <a:gd name="connsiteX39" fmla="*/ 1617401 w 2295781"/>
                <a:gd name="connsiteY39" fmla="*/ 1605634 h 1618267"/>
                <a:gd name="connsiteX40" fmla="*/ 1733916 w 2295781"/>
                <a:gd name="connsiteY40" fmla="*/ 1620306 h 1618267"/>
                <a:gd name="connsiteX41" fmla="*/ 1782680 w 2295781"/>
                <a:gd name="connsiteY41" fmla="*/ 1614264 h 1618267"/>
                <a:gd name="connsiteX42" fmla="*/ 1844390 w 2295781"/>
                <a:gd name="connsiteY42" fmla="*/ 1589235 h 1618267"/>
                <a:gd name="connsiteX43" fmla="*/ 1913436 w 2295781"/>
                <a:gd name="connsiteY43" fmla="*/ 1528820 h 1618267"/>
                <a:gd name="connsiteX44" fmla="*/ 1929403 w 2295781"/>
                <a:gd name="connsiteY44" fmla="*/ 1425251 h 1618267"/>
                <a:gd name="connsiteX45" fmla="*/ 1911278 w 2295781"/>
                <a:gd name="connsiteY45" fmla="*/ 1376918 h 1618267"/>
                <a:gd name="connsiteX46" fmla="*/ 1857336 w 2295781"/>
                <a:gd name="connsiteY46" fmla="*/ 1325565 h 1618267"/>
                <a:gd name="connsiteX47" fmla="*/ 1800373 w 2295781"/>
                <a:gd name="connsiteY47" fmla="*/ 1288453 h 1618267"/>
                <a:gd name="connsiteX48" fmla="*/ 2258235 w 2295781"/>
                <a:gd name="connsiteY48" fmla="*/ 1117996 h 1618267"/>
                <a:gd name="connsiteX49" fmla="*/ 2279812 w 2295781"/>
                <a:gd name="connsiteY49" fmla="*/ 1109796 h 1618267"/>
                <a:gd name="connsiteX50" fmla="*/ 2284127 w 2295781"/>
                <a:gd name="connsiteY50" fmla="*/ 1054560 h 161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95781" h="1618267">
                  <a:moveTo>
                    <a:pt x="2284127" y="1054560"/>
                  </a:moveTo>
                  <a:cubicBezTo>
                    <a:pt x="2268592" y="1041182"/>
                    <a:pt x="2008806" y="741263"/>
                    <a:pt x="1982482" y="703719"/>
                  </a:cubicBezTo>
                  <a:cubicBezTo>
                    <a:pt x="1977304" y="696383"/>
                    <a:pt x="1966947" y="683869"/>
                    <a:pt x="1957453" y="698541"/>
                  </a:cubicBezTo>
                  <a:cubicBezTo>
                    <a:pt x="1944939" y="717097"/>
                    <a:pt x="1927246" y="728317"/>
                    <a:pt x="1909121" y="739537"/>
                  </a:cubicBezTo>
                  <a:cubicBezTo>
                    <a:pt x="1876324" y="758956"/>
                    <a:pt x="1849137" y="770176"/>
                    <a:pt x="1810730" y="773197"/>
                  </a:cubicBezTo>
                  <a:cubicBezTo>
                    <a:pt x="1783112" y="775786"/>
                    <a:pt x="1737800" y="774060"/>
                    <a:pt x="1705866" y="768450"/>
                  </a:cubicBezTo>
                  <a:cubicBezTo>
                    <a:pt x="1670912" y="762409"/>
                    <a:pt x="1619559" y="752052"/>
                    <a:pt x="1588920" y="730906"/>
                  </a:cubicBezTo>
                  <a:cubicBezTo>
                    <a:pt x="1566048" y="714939"/>
                    <a:pt x="1536272" y="693362"/>
                    <a:pt x="1520737" y="673512"/>
                  </a:cubicBezTo>
                  <a:cubicBezTo>
                    <a:pt x="1503907" y="652798"/>
                    <a:pt x="1489235" y="613528"/>
                    <a:pt x="1484056" y="592814"/>
                  </a:cubicBezTo>
                  <a:cubicBezTo>
                    <a:pt x="1476720" y="519453"/>
                    <a:pt x="1518579" y="458174"/>
                    <a:pt x="1594098" y="432714"/>
                  </a:cubicBezTo>
                  <a:cubicBezTo>
                    <a:pt x="1606613" y="426672"/>
                    <a:pt x="1693784" y="418473"/>
                    <a:pt x="1717950" y="415884"/>
                  </a:cubicBezTo>
                  <a:cubicBezTo>
                    <a:pt x="1733916" y="414157"/>
                    <a:pt x="1727443" y="404664"/>
                    <a:pt x="1724854" y="401643"/>
                  </a:cubicBezTo>
                  <a:cubicBezTo>
                    <a:pt x="1667891" y="331302"/>
                    <a:pt x="1615243" y="276928"/>
                    <a:pt x="1560870" y="213924"/>
                  </a:cubicBezTo>
                  <a:cubicBezTo>
                    <a:pt x="1518147" y="164297"/>
                    <a:pt x="1473268" y="116396"/>
                    <a:pt x="1432703" y="65043"/>
                  </a:cubicBezTo>
                  <a:cubicBezTo>
                    <a:pt x="1400338" y="24479"/>
                    <a:pt x="1368404" y="15416"/>
                    <a:pt x="1318777" y="30952"/>
                  </a:cubicBezTo>
                  <a:cubicBezTo>
                    <a:pt x="1304536" y="35267"/>
                    <a:pt x="941181" y="172928"/>
                    <a:pt x="869978" y="200115"/>
                  </a:cubicBezTo>
                  <a:cubicBezTo>
                    <a:pt x="856168" y="205293"/>
                    <a:pt x="849264" y="202272"/>
                    <a:pt x="847969" y="188463"/>
                  </a:cubicBezTo>
                  <a:cubicBezTo>
                    <a:pt x="843222" y="131500"/>
                    <a:pt x="816035" y="90504"/>
                    <a:pt x="771587" y="59865"/>
                  </a:cubicBezTo>
                  <a:cubicBezTo>
                    <a:pt x="761230" y="52529"/>
                    <a:pt x="733612" y="32678"/>
                    <a:pt x="712035" y="27931"/>
                  </a:cubicBezTo>
                  <a:cubicBezTo>
                    <a:pt x="655072" y="8512"/>
                    <a:pt x="597246" y="-3140"/>
                    <a:pt x="536830" y="744"/>
                  </a:cubicBezTo>
                  <a:cubicBezTo>
                    <a:pt x="504033" y="3333"/>
                    <a:pt x="473826" y="7217"/>
                    <a:pt x="442755" y="24047"/>
                  </a:cubicBezTo>
                  <a:cubicBezTo>
                    <a:pt x="406074" y="43035"/>
                    <a:pt x="375004" y="67633"/>
                    <a:pt x="356016" y="105608"/>
                  </a:cubicBezTo>
                  <a:cubicBezTo>
                    <a:pt x="347385" y="127616"/>
                    <a:pt x="341344" y="150056"/>
                    <a:pt x="346091" y="174222"/>
                  </a:cubicBezTo>
                  <a:cubicBezTo>
                    <a:pt x="358174" y="230322"/>
                    <a:pt x="388813" y="288148"/>
                    <a:pt x="501876" y="339933"/>
                  </a:cubicBezTo>
                  <a:cubicBezTo>
                    <a:pt x="440597" y="362804"/>
                    <a:pt x="43583" y="516000"/>
                    <a:pt x="22006" y="523337"/>
                  </a:cubicBezTo>
                  <a:cubicBezTo>
                    <a:pt x="-1729" y="534988"/>
                    <a:pt x="-5181" y="562175"/>
                    <a:pt x="6470" y="579436"/>
                  </a:cubicBezTo>
                  <a:cubicBezTo>
                    <a:pt x="16827" y="590656"/>
                    <a:pt x="294306" y="914310"/>
                    <a:pt x="307684" y="930277"/>
                  </a:cubicBezTo>
                  <a:cubicBezTo>
                    <a:pt x="315883" y="940634"/>
                    <a:pt x="323219" y="945812"/>
                    <a:pt x="334439" y="932003"/>
                  </a:cubicBezTo>
                  <a:cubicBezTo>
                    <a:pt x="378456" y="878061"/>
                    <a:pt x="439303" y="862957"/>
                    <a:pt x="504465" y="859936"/>
                  </a:cubicBezTo>
                  <a:cubicBezTo>
                    <a:pt x="588183" y="856052"/>
                    <a:pt x="664565" y="878492"/>
                    <a:pt x="731886" y="928982"/>
                  </a:cubicBezTo>
                  <a:cubicBezTo>
                    <a:pt x="755620" y="947107"/>
                    <a:pt x="773313" y="970410"/>
                    <a:pt x="790575" y="994144"/>
                  </a:cubicBezTo>
                  <a:cubicBezTo>
                    <a:pt x="799637" y="1012269"/>
                    <a:pt x="804384" y="1030825"/>
                    <a:pt x="805678" y="1051539"/>
                  </a:cubicBezTo>
                  <a:cubicBezTo>
                    <a:pt x="811288" y="1121017"/>
                    <a:pt x="775039" y="1162444"/>
                    <a:pt x="718076" y="1191789"/>
                  </a:cubicBezTo>
                  <a:cubicBezTo>
                    <a:pt x="691321" y="1206461"/>
                    <a:pt x="586026" y="1219839"/>
                    <a:pt x="562291" y="1222859"/>
                  </a:cubicBezTo>
                  <a:cubicBezTo>
                    <a:pt x="569627" y="1239689"/>
                    <a:pt x="821645" y="1529683"/>
                    <a:pt x="872135" y="1583193"/>
                  </a:cubicBezTo>
                  <a:cubicBezTo>
                    <a:pt x="895438" y="1608223"/>
                    <a:pt x="924783" y="1622464"/>
                    <a:pt x="964053" y="1606497"/>
                  </a:cubicBezTo>
                  <a:cubicBezTo>
                    <a:pt x="1096103" y="1553418"/>
                    <a:pt x="1391707" y="1443375"/>
                    <a:pt x="1405948" y="1436902"/>
                  </a:cubicBezTo>
                  <a:cubicBezTo>
                    <a:pt x="1420189" y="1430429"/>
                    <a:pt x="1427093" y="1434745"/>
                    <a:pt x="1430545" y="1448985"/>
                  </a:cubicBezTo>
                  <a:cubicBezTo>
                    <a:pt x="1440039" y="1488255"/>
                    <a:pt x="1464637" y="1519326"/>
                    <a:pt x="1493550" y="1544787"/>
                  </a:cubicBezTo>
                  <a:cubicBezTo>
                    <a:pt x="1528504" y="1575426"/>
                    <a:pt x="1572090" y="1593119"/>
                    <a:pt x="1617401" y="1605634"/>
                  </a:cubicBezTo>
                  <a:cubicBezTo>
                    <a:pt x="1655808" y="1616422"/>
                    <a:pt x="1695078" y="1619443"/>
                    <a:pt x="1733916" y="1620306"/>
                  </a:cubicBezTo>
                  <a:cubicBezTo>
                    <a:pt x="1747726" y="1620737"/>
                    <a:pt x="1768008" y="1618580"/>
                    <a:pt x="1782680" y="1614264"/>
                  </a:cubicBezTo>
                  <a:cubicBezTo>
                    <a:pt x="1805120" y="1608654"/>
                    <a:pt x="1824108" y="1600455"/>
                    <a:pt x="1844390" y="1589235"/>
                  </a:cubicBezTo>
                  <a:cubicBezTo>
                    <a:pt x="1872009" y="1574563"/>
                    <a:pt x="1893585" y="1552554"/>
                    <a:pt x="1913436" y="1528820"/>
                  </a:cubicBezTo>
                  <a:cubicBezTo>
                    <a:pt x="1936739" y="1493865"/>
                    <a:pt x="1934150" y="1461500"/>
                    <a:pt x="1929403" y="1425251"/>
                  </a:cubicBezTo>
                  <a:cubicBezTo>
                    <a:pt x="1925951" y="1401516"/>
                    <a:pt x="1919909" y="1394180"/>
                    <a:pt x="1911278" y="1376918"/>
                  </a:cubicBezTo>
                  <a:cubicBezTo>
                    <a:pt x="1899627" y="1357931"/>
                    <a:pt x="1875461" y="1338943"/>
                    <a:pt x="1857336" y="1325565"/>
                  </a:cubicBezTo>
                  <a:cubicBezTo>
                    <a:pt x="1839643" y="1313914"/>
                    <a:pt x="1821519" y="1302262"/>
                    <a:pt x="1800373" y="1288453"/>
                  </a:cubicBezTo>
                  <a:cubicBezTo>
                    <a:pt x="1829286" y="1277233"/>
                    <a:pt x="2235795" y="1119290"/>
                    <a:pt x="2258235" y="1117996"/>
                  </a:cubicBezTo>
                  <a:cubicBezTo>
                    <a:pt x="2265571" y="1115407"/>
                    <a:pt x="2272476" y="1112386"/>
                    <a:pt x="2279812" y="1109796"/>
                  </a:cubicBezTo>
                  <a:cubicBezTo>
                    <a:pt x="2300095" y="1100734"/>
                    <a:pt x="2302252" y="1077000"/>
                    <a:pt x="2284127" y="1054560"/>
                  </a:cubicBezTo>
                  <a:close/>
                </a:path>
              </a:pathLst>
            </a:custGeom>
            <a:solidFill>
              <a:schemeClr val="accent1"/>
            </a:solidFill>
            <a:ln w="4309" cap="flat">
              <a:noFill/>
              <a:prstDash val="solid"/>
              <a:miter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/>
            </a:scene3d>
          </p:spPr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T</a:t>
              </a:r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1C63FA8A-362F-4782-A958-7DEF64632A75}"/>
                </a:ext>
              </a:extLst>
            </p:cNvPr>
            <p:cNvSpPr/>
            <p:nvPr/>
          </p:nvSpPr>
          <p:spPr>
            <a:xfrm>
              <a:off x="3707214" y="3015400"/>
              <a:ext cx="2295782" cy="1618267"/>
            </a:xfrm>
            <a:custGeom>
              <a:avLst/>
              <a:gdLst>
                <a:gd name="connsiteX0" fmla="*/ 2284127 w 2295781"/>
                <a:gd name="connsiteY0" fmla="*/ 1054560 h 1618267"/>
                <a:gd name="connsiteX1" fmla="*/ 1982482 w 2295781"/>
                <a:gd name="connsiteY1" fmla="*/ 703719 h 1618267"/>
                <a:gd name="connsiteX2" fmla="*/ 1957453 w 2295781"/>
                <a:gd name="connsiteY2" fmla="*/ 698541 h 1618267"/>
                <a:gd name="connsiteX3" fmla="*/ 1909121 w 2295781"/>
                <a:gd name="connsiteY3" fmla="*/ 739537 h 1618267"/>
                <a:gd name="connsiteX4" fmla="*/ 1810730 w 2295781"/>
                <a:gd name="connsiteY4" fmla="*/ 773197 h 1618267"/>
                <a:gd name="connsiteX5" fmla="*/ 1705866 w 2295781"/>
                <a:gd name="connsiteY5" fmla="*/ 768450 h 1618267"/>
                <a:gd name="connsiteX6" fmla="*/ 1588920 w 2295781"/>
                <a:gd name="connsiteY6" fmla="*/ 730906 h 1618267"/>
                <a:gd name="connsiteX7" fmla="*/ 1520737 w 2295781"/>
                <a:gd name="connsiteY7" fmla="*/ 673512 h 1618267"/>
                <a:gd name="connsiteX8" fmla="*/ 1484056 w 2295781"/>
                <a:gd name="connsiteY8" fmla="*/ 592814 h 1618267"/>
                <a:gd name="connsiteX9" fmla="*/ 1594098 w 2295781"/>
                <a:gd name="connsiteY9" fmla="*/ 432714 h 1618267"/>
                <a:gd name="connsiteX10" fmla="*/ 1717950 w 2295781"/>
                <a:gd name="connsiteY10" fmla="*/ 415884 h 1618267"/>
                <a:gd name="connsiteX11" fmla="*/ 1724854 w 2295781"/>
                <a:gd name="connsiteY11" fmla="*/ 401643 h 1618267"/>
                <a:gd name="connsiteX12" fmla="*/ 1560870 w 2295781"/>
                <a:gd name="connsiteY12" fmla="*/ 213924 h 1618267"/>
                <a:gd name="connsiteX13" fmla="*/ 1432703 w 2295781"/>
                <a:gd name="connsiteY13" fmla="*/ 65043 h 1618267"/>
                <a:gd name="connsiteX14" fmla="*/ 1318777 w 2295781"/>
                <a:gd name="connsiteY14" fmla="*/ 30952 h 1618267"/>
                <a:gd name="connsiteX15" fmla="*/ 869978 w 2295781"/>
                <a:gd name="connsiteY15" fmla="*/ 200115 h 1618267"/>
                <a:gd name="connsiteX16" fmla="*/ 847969 w 2295781"/>
                <a:gd name="connsiteY16" fmla="*/ 188463 h 1618267"/>
                <a:gd name="connsiteX17" fmla="*/ 771587 w 2295781"/>
                <a:gd name="connsiteY17" fmla="*/ 59865 h 1618267"/>
                <a:gd name="connsiteX18" fmla="*/ 712035 w 2295781"/>
                <a:gd name="connsiteY18" fmla="*/ 27931 h 1618267"/>
                <a:gd name="connsiteX19" fmla="*/ 536830 w 2295781"/>
                <a:gd name="connsiteY19" fmla="*/ 744 h 1618267"/>
                <a:gd name="connsiteX20" fmla="*/ 442755 w 2295781"/>
                <a:gd name="connsiteY20" fmla="*/ 24047 h 1618267"/>
                <a:gd name="connsiteX21" fmla="*/ 356016 w 2295781"/>
                <a:gd name="connsiteY21" fmla="*/ 105608 h 1618267"/>
                <a:gd name="connsiteX22" fmla="*/ 346091 w 2295781"/>
                <a:gd name="connsiteY22" fmla="*/ 174222 h 1618267"/>
                <a:gd name="connsiteX23" fmla="*/ 501876 w 2295781"/>
                <a:gd name="connsiteY23" fmla="*/ 339933 h 1618267"/>
                <a:gd name="connsiteX24" fmla="*/ 22006 w 2295781"/>
                <a:gd name="connsiteY24" fmla="*/ 523336 h 1618267"/>
                <a:gd name="connsiteX25" fmla="*/ 6470 w 2295781"/>
                <a:gd name="connsiteY25" fmla="*/ 579436 h 1618267"/>
                <a:gd name="connsiteX26" fmla="*/ 307684 w 2295781"/>
                <a:gd name="connsiteY26" fmla="*/ 930277 h 1618267"/>
                <a:gd name="connsiteX27" fmla="*/ 334439 w 2295781"/>
                <a:gd name="connsiteY27" fmla="*/ 932003 h 1618267"/>
                <a:gd name="connsiteX28" fmla="*/ 504465 w 2295781"/>
                <a:gd name="connsiteY28" fmla="*/ 859936 h 1618267"/>
                <a:gd name="connsiteX29" fmla="*/ 731885 w 2295781"/>
                <a:gd name="connsiteY29" fmla="*/ 928982 h 1618267"/>
                <a:gd name="connsiteX30" fmla="*/ 790575 w 2295781"/>
                <a:gd name="connsiteY30" fmla="*/ 994144 h 1618267"/>
                <a:gd name="connsiteX31" fmla="*/ 805678 w 2295781"/>
                <a:gd name="connsiteY31" fmla="*/ 1051539 h 1618267"/>
                <a:gd name="connsiteX32" fmla="*/ 718076 w 2295781"/>
                <a:gd name="connsiteY32" fmla="*/ 1191789 h 1618267"/>
                <a:gd name="connsiteX33" fmla="*/ 562291 w 2295781"/>
                <a:gd name="connsiteY33" fmla="*/ 1222859 h 1618267"/>
                <a:gd name="connsiteX34" fmla="*/ 872135 w 2295781"/>
                <a:gd name="connsiteY34" fmla="*/ 1583194 h 1618267"/>
                <a:gd name="connsiteX35" fmla="*/ 964053 w 2295781"/>
                <a:gd name="connsiteY35" fmla="*/ 1606497 h 1618267"/>
                <a:gd name="connsiteX36" fmla="*/ 1405948 w 2295781"/>
                <a:gd name="connsiteY36" fmla="*/ 1436902 h 1618267"/>
                <a:gd name="connsiteX37" fmla="*/ 1430545 w 2295781"/>
                <a:gd name="connsiteY37" fmla="*/ 1448985 h 1618267"/>
                <a:gd name="connsiteX38" fmla="*/ 1493550 w 2295781"/>
                <a:gd name="connsiteY38" fmla="*/ 1544787 h 1618267"/>
                <a:gd name="connsiteX39" fmla="*/ 1617401 w 2295781"/>
                <a:gd name="connsiteY39" fmla="*/ 1605633 h 1618267"/>
                <a:gd name="connsiteX40" fmla="*/ 1733916 w 2295781"/>
                <a:gd name="connsiteY40" fmla="*/ 1620306 h 1618267"/>
                <a:gd name="connsiteX41" fmla="*/ 1782680 w 2295781"/>
                <a:gd name="connsiteY41" fmla="*/ 1614264 h 1618267"/>
                <a:gd name="connsiteX42" fmla="*/ 1844390 w 2295781"/>
                <a:gd name="connsiteY42" fmla="*/ 1589235 h 1618267"/>
                <a:gd name="connsiteX43" fmla="*/ 1913436 w 2295781"/>
                <a:gd name="connsiteY43" fmla="*/ 1528820 h 1618267"/>
                <a:gd name="connsiteX44" fmla="*/ 1929403 w 2295781"/>
                <a:gd name="connsiteY44" fmla="*/ 1425251 h 1618267"/>
                <a:gd name="connsiteX45" fmla="*/ 1911279 w 2295781"/>
                <a:gd name="connsiteY45" fmla="*/ 1376919 h 1618267"/>
                <a:gd name="connsiteX46" fmla="*/ 1857336 w 2295781"/>
                <a:gd name="connsiteY46" fmla="*/ 1325566 h 1618267"/>
                <a:gd name="connsiteX47" fmla="*/ 1800373 w 2295781"/>
                <a:gd name="connsiteY47" fmla="*/ 1288453 h 1618267"/>
                <a:gd name="connsiteX48" fmla="*/ 2258235 w 2295781"/>
                <a:gd name="connsiteY48" fmla="*/ 1117996 h 1618267"/>
                <a:gd name="connsiteX49" fmla="*/ 2279812 w 2295781"/>
                <a:gd name="connsiteY49" fmla="*/ 1109797 h 1618267"/>
                <a:gd name="connsiteX50" fmla="*/ 2284127 w 2295781"/>
                <a:gd name="connsiteY50" fmla="*/ 1054560 h 161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95781" h="1618267">
                  <a:moveTo>
                    <a:pt x="2284127" y="1054560"/>
                  </a:moveTo>
                  <a:cubicBezTo>
                    <a:pt x="2268592" y="1041182"/>
                    <a:pt x="2008806" y="741263"/>
                    <a:pt x="1982482" y="703719"/>
                  </a:cubicBezTo>
                  <a:cubicBezTo>
                    <a:pt x="1977304" y="696383"/>
                    <a:pt x="1966947" y="683869"/>
                    <a:pt x="1957453" y="698541"/>
                  </a:cubicBezTo>
                  <a:cubicBezTo>
                    <a:pt x="1944938" y="717097"/>
                    <a:pt x="1927246" y="728317"/>
                    <a:pt x="1909121" y="739537"/>
                  </a:cubicBezTo>
                  <a:cubicBezTo>
                    <a:pt x="1876324" y="758956"/>
                    <a:pt x="1849137" y="770176"/>
                    <a:pt x="1810730" y="773197"/>
                  </a:cubicBezTo>
                  <a:cubicBezTo>
                    <a:pt x="1783112" y="775786"/>
                    <a:pt x="1737800" y="774060"/>
                    <a:pt x="1705866" y="768450"/>
                  </a:cubicBezTo>
                  <a:cubicBezTo>
                    <a:pt x="1670912" y="762409"/>
                    <a:pt x="1619559" y="752052"/>
                    <a:pt x="1588920" y="730906"/>
                  </a:cubicBezTo>
                  <a:cubicBezTo>
                    <a:pt x="1566048" y="714939"/>
                    <a:pt x="1536272" y="693363"/>
                    <a:pt x="1520737" y="673512"/>
                  </a:cubicBezTo>
                  <a:cubicBezTo>
                    <a:pt x="1503907" y="652798"/>
                    <a:pt x="1489235" y="613528"/>
                    <a:pt x="1484056" y="592814"/>
                  </a:cubicBezTo>
                  <a:cubicBezTo>
                    <a:pt x="1476720" y="519453"/>
                    <a:pt x="1518579" y="458174"/>
                    <a:pt x="1594098" y="432714"/>
                  </a:cubicBezTo>
                  <a:cubicBezTo>
                    <a:pt x="1606613" y="426672"/>
                    <a:pt x="1693783" y="418473"/>
                    <a:pt x="1717950" y="415884"/>
                  </a:cubicBezTo>
                  <a:cubicBezTo>
                    <a:pt x="1733916" y="414157"/>
                    <a:pt x="1727443" y="404664"/>
                    <a:pt x="1724854" y="401643"/>
                  </a:cubicBezTo>
                  <a:cubicBezTo>
                    <a:pt x="1667891" y="331302"/>
                    <a:pt x="1615244" y="276928"/>
                    <a:pt x="1560870" y="213924"/>
                  </a:cubicBezTo>
                  <a:cubicBezTo>
                    <a:pt x="1518148" y="164297"/>
                    <a:pt x="1473268" y="116396"/>
                    <a:pt x="1432703" y="65043"/>
                  </a:cubicBezTo>
                  <a:cubicBezTo>
                    <a:pt x="1400338" y="24479"/>
                    <a:pt x="1368404" y="15416"/>
                    <a:pt x="1318777" y="30952"/>
                  </a:cubicBezTo>
                  <a:cubicBezTo>
                    <a:pt x="1304536" y="35267"/>
                    <a:pt x="941181" y="172928"/>
                    <a:pt x="869978" y="200115"/>
                  </a:cubicBezTo>
                  <a:cubicBezTo>
                    <a:pt x="856168" y="205293"/>
                    <a:pt x="849264" y="202272"/>
                    <a:pt x="847969" y="188463"/>
                  </a:cubicBezTo>
                  <a:cubicBezTo>
                    <a:pt x="843222" y="131500"/>
                    <a:pt x="816035" y="90504"/>
                    <a:pt x="771587" y="59865"/>
                  </a:cubicBezTo>
                  <a:cubicBezTo>
                    <a:pt x="761230" y="52529"/>
                    <a:pt x="733612" y="32678"/>
                    <a:pt x="712035" y="27931"/>
                  </a:cubicBezTo>
                  <a:cubicBezTo>
                    <a:pt x="655072" y="8512"/>
                    <a:pt x="597246" y="-3140"/>
                    <a:pt x="536830" y="744"/>
                  </a:cubicBezTo>
                  <a:cubicBezTo>
                    <a:pt x="504033" y="3333"/>
                    <a:pt x="473826" y="7217"/>
                    <a:pt x="442755" y="24047"/>
                  </a:cubicBezTo>
                  <a:cubicBezTo>
                    <a:pt x="406074" y="43035"/>
                    <a:pt x="375004" y="67633"/>
                    <a:pt x="356016" y="105608"/>
                  </a:cubicBezTo>
                  <a:cubicBezTo>
                    <a:pt x="347385" y="127616"/>
                    <a:pt x="341344" y="150056"/>
                    <a:pt x="346091" y="174222"/>
                  </a:cubicBezTo>
                  <a:cubicBezTo>
                    <a:pt x="358174" y="230322"/>
                    <a:pt x="388813" y="288148"/>
                    <a:pt x="501876" y="339933"/>
                  </a:cubicBezTo>
                  <a:cubicBezTo>
                    <a:pt x="440597" y="362804"/>
                    <a:pt x="43582" y="516000"/>
                    <a:pt x="22006" y="523336"/>
                  </a:cubicBezTo>
                  <a:cubicBezTo>
                    <a:pt x="-1729" y="534988"/>
                    <a:pt x="-5181" y="562175"/>
                    <a:pt x="6470" y="579436"/>
                  </a:cubicBezTo>
                  <a:cubicBezTo>
                    <a:pt x="16827" y="590656"/>
                    <a:pt x="294306" y="914310"/>
                    <a:pt x="307684" y="930277"/>
                  </a:cubicBezTo>
                  <a:cubicBezTo>
                    <a:pt x="315883" y="940634"/>
                    <a:pt x="323219" y="945812"/>
                    <a:pt x="334439" y="932003"/>
                  </a:cubicBezTo>
                  <a:cubicBezTo>
                    <a:pt x="378456" y="878061"/>
                    <a:pt x="439303" y="862957"/>
                    <a:pt x="504465" y="859936"/>
                  </a:cubicBezTo>
                  <a:cubicBezTo>
                    <a:pt x="588183" y="856052"/>
                    <a:pt x="664566" y="878492"/>
                    <a:pt x="731885" y="928982"/>
                  </a:cubicBezTo>
                  <a:cubicBezTo>
                    <a:pt x="755620" y="947107"/>
                    <a:pt x="773313" y="970410"/>
                    <a:pt x="790575" y="994144"/>
                  </a:cubicBezTo>
                  <a:cubicBezTo>
                    <a:pt x="799637" y="1012269"/>
                    <a:pt x="804384" y="1030825"/>
                    <a:pt x="805678" y="1051539"/>
                  </a:cubicBezTo>
                  <a:cubicBezTo>
                    <a:pt x="811288" y="1121016"/>
                    <a:pt x="775039" y="1162444"/>
                    <a:pt x="718076" y="1191789"/>
                  </a:cubicBezTo>
                  <a:cubicBezTo>
                    <a:pt x="691321" y="1206461"/>
                    <a:pt x="586026" y="1219839"/>
                    <a:pt x="562291" y="1222859"/>
                  </a:cubicBezTo>
                  <a:cubicBezTo>
                    <a:pt x="569627" y="1239689"/>
                    <a:pt x="821645" y="1529683"/>
                    <a:pt x="872135" y="1583194"/>
                  </a:cubicBezTo>
                  <a:cubicBezTo>
                    <a:pt x="895438" y="1608223"/>
                    <a:pt x="924783" y="1622464"/>
                    <a:pt x="964053" y="1606497"/>
                  </a:cubicBezTo>
                  <a:cubicBezTo>
                    <a:pt x="1096103" y="1553417"/>
                    <a:pt x="1391707" y="1443375"/>
                    <a:pt x="1405948" y="1436902"/>
                  </a:cubicBezTo>
                  <a:cubicBezTo>
                    <a:pt x="1420188" y="1430429"/>
                    <a:pt x="1427093" y="1434745"/>
                    <a:pt x="1430545" y="1448985"/>
                  </a:cubicBezTo>
                  <a:cubicBezTo>
                    <a:pt x="1440039" y="1488255"/>
                    <a:pt x="1464637" y="1519326"/>
                    <a:pt x="1493550" y="1544787"/>
                  </a:cubicBezTo>
                  <a:cubicBezTo>
                    <a:pt x="1528504" y="1575426"/>
                    <a:pt x="1572090" y="1593119"/>
                    <a:pt x="1617401" y="1605633"/>
                  </a:cubicBezTo>
                  <a:cubicBezTo>
                    <a:pt x="1655808" y="1616422"/>
                    <a:pt x="1695078" y="1619443"/>
                    <a:pt x="1733916" y="1620306"/>
                  </a:cubicBezTo>
                  <a:cubicBezTo>
                    <a:pt x="1747726" y="1620737"/>
                    <a:pt x="1768008" y="1618580"/>
                    <a:pt x="1782680" y="1614264"/>
                  </a:cubicBezTo>
                  <a:cubicBezTo>
                    <a:pt x="1805120" y="1608654"/>
                    <a:pt x="1824108" y="1600455"/>
                    <a:pt x="1844390" y="1589235"/>
                  </a:cubicBezTo>
                  <a:cubicBezTo>
                    <a:pt x="1872009" y="1574563"/>
                    <a:pt x="1893585" y="1552554"/>
                    <a:pt x="1913436" y="1528820"/>
                  </a:cubicBezTo>
                  <a:cubicBezTo>
                    <a:pt x="1936739" y="1493865"/>
                    <a:pt x="1934150" y="1461500"/>
                    <a:pt x="1929403" y="1425251"/>
                  </a:cubicBezTo>
                  <a:cubicBezTo>
                    <a:pt x="1925951" y="1401516"/>
                    <a:pt x="1919909" y="1394180"/>
                    <a:pt x="1911279" y="1376919"/>
                  </a:cubicBezTo>
                  <a:cubicBezTo>
                    <a:pt x="1899627" y="1357931"/>
                    <a:pt x="1875461" y="1338943"/>
                    <a:pt x="1857336" y="1325566"/>
                  </a:cubicBezTo>
                  <a:cubicBezTo>
                    <a:pt x="1839643" y="1313914"/>
                    <a:pt x="1821519" y="1302262"/>
                    <a:pt x="1800373" y="1288453"/>
                  </a:cubicBezTo>
                  <a:cubicBezTo>
                    <a:pt x="1829286" y="1277233"/>
                    <a:pt x="2235795" y="1119290"/>
                    <a:pt x="2258235" y="1117996"/>
                  </a:cubicBezTo>
                  <a:cubicBezTo>
                    <a:pt x="2265571" y="1115407"/>
                    <a:pt x="2272476" y="1112386"/>
                    <a:pt x="2279812" y="1109797"/>
                  </a:cubicBezTo>
                  <a:cubicBezTo>
                    <a:pt x="2300094" y="1100734"/>
                    <a:pt x="2302252" y="1077000"/>
                    <a:pt x="2284127" y="1054560"/>
                  </a:cubicBezTo>
                  <a:close/>
                </a:path>
              </a:pathLst>
            </a:custGeom>
            <a:solidFill>
              <a:schemeClr val="accent4"/>
            </a:solidFill>
            <a:ln w="4309" cap="flat">
              <a:noFill/>
              <a:prstDash val="solid"/>
              <a:miter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/>
            </a:scene3d>
          </p:spPr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S</a:t>
              </a:r>
            </a:p>
          </p:txBody>
        </p:sp>
        <p:grpSp>
          <p:nvGrpSpPr>
            <p:cNvPr id="26" name="Graphic 2">
              <a:extLst>
                <a:ext uri="{FF2B5EF4-FFF2-40B4-BE49-F238E27FC236}">
                  <a16:creationId xmlns:a16="http://schemas.microsoft.com/office/drawing/2014/main" id="{5B593739-9930-40EA-BDE7-3792D1296EDF}"/>
                </a:ext>
              </a:extLst>
            </p:cNvPr>
            <p:cNvGrpSpPr/>
            <p:nvPr/>
          </p:nvGrpSpPr>
          <p:grpSpPr>
            <a:xfrm>
              <a:off x="4847266" y="4338334"/>
              <a:ext cx="2287151" cy="1583744"/>
              <a:chOff x="4847266" y="4338334"/>
              <a:chExt cx="2287151" cy="1583744"/>
            </a:xfrm>
            <a:solidFill>
              <a:srgbClr val="DA4848"/>
            </a:solidFill>
          </p:grpSpPr>
          <p:sp>
            <p:nvSpPr>
              <p:cNvPr id="27" name="Freeform: Shape 10">
                <a:extLst>
                  <a:ext uri="{FF2B5EF4-FFF2-40B4-BE49-F238E27FC236}">
                    <a16:creationId xmlns:a16="http://schemas.microsoft.com/office/drawing/2014/main" id="{DA145E48-5613-4A69-A015-445132DB5587}"/>
                  </a:ext>
                </a:extLst>
              </p:cNvPr>
              <p:cNvSpPr/>
              <p:nvPr/>
            </p:nvSpPr>
            <p:spPr>
              <a:xfrm>
                <a:off x="4847266" y="4338334"/>
                <a:ext cx="2287151" cy="1583744"/>
              </a:xfrm>
              <a:custGeom>
                <a:avLst/>
                <a:gdLst>
                  <a:gd name="connsiteX0" fmla="*/ 2278158 w 2287150"/>
                  <a:gd name="connsiteY0" fmla="*/ 1025808 h 1583743"/>
                  <a:gd name="connsiteX1" fmla="*/ 1968314 w 2287150"/>
                  <a:gd name="connsiteY1" fmla="*/ 663748 h 1583743"/>
                  <a:gd name="connsiteX2" fmla="*/ 2080514 w 2287150"/>
                  <a:gd name="connsiteY2" fmla="*/ 655117 h 1583743"/>
                  <a:gd name="connsiteX3" fmla="*/ 2193145 w 2287150"/>
                  <a:gd name="connsiteY3" fmla="*/ 590386 h 1583743"/>
                  <a:gd name="connsiteX4" fmla="*/ 2212133 w 2287150"/>
                  <a:gd name="connsiteY4" fmla="*/ 454452 h 1583743"/>
                  <a:gd name="connsiteX5" fmla="*/ 2124962 w 2287150"/>
                  <a:gd name="connsiteY5" fmla="*/ 355198 h 1583743"/>
                  <a:gd name="connsiteX6" fmla="*/ 1779732 w 2287150"/>
                  <a:gd name="connsiteY6" fmla="*/ 344841 h 1583743"/>
                  <a:gd name="connsiteX7" fmla="*/ 1737009 w 2287150"/>
                  <a:gd name="connsiteY7" fmla="*/ 391016 h 1583743"/>
                  <a:gd name="connsiteX8" fmla="*/ 1444427 w 2287150"/>
                  <a:gd name="connsiteY8" fmla="*/ 54848 h 1583743"/>
                  <a:gd name="connsiteX9" fmla="*/ 1359845 w 2287150"/>
                  <a:gd name="connsiteY9" fmla="*/ 42 h 1583743"/>
                  <a:gd name="connsiteX10" fmla="*/ 1286484 w 2287150"/>
                  <a:gd name="connsiteY10" fmla="*/ 19462 h 1583743"/>
                  <a:gd name="connsiteX11" fmla="*/ 859261 w 2287150"/>
                  <a:gd name="connsiteY11" fmla="*/ 182151 h 1583743"/>
                  <a:gd name="connsiteX12" fmla="*/ 954200 w 2287150"/>
                  <a:gd name="connsiteY12" fmla="*/ 249040 h 1583743"/>
                  <a:gd name="connsiteX13" fmla="*/ 1008142 w 2287150"/>
                  <a:gd name="connsiteY13" fmla="*/ 359082 h 1583743"/>
                  <a:gd name="connsiteX14" fmla="*/ 953337 w 2287150"/>
                  <a:gd name="connsiteY14" fmla="*/ 466103 h 1583743"/>
                  <a:gd name="connsiteX15" fmla="*/ 845883 w 2287150"/>
                  <a:gd name="connsiteY15" fmla="*/ 512278 h 1583743"/>
                  <a:gd name="connsiteX16" fmla="*/ 698729 w 2287150"/>
                  <a:gd name="connsiteY16" fmla="*/ 508394 h 1583743"/>
                  <a:gd name="connsiteX17" fmla="*/ 551575 w 2287150"/>
                  <a:gd name="connsiteY17" fmla="*/ 427265 h 1583743"/>
                  <a:gd name="connsiteX18" fmla="*/ 501948 w 2287150"/>
                  <a:gd name="connsiteY18" fmla="*/ 334053 h 1583743"/>
                  <a:gd name="connsiteX19" fmla="*/ 478213 w 2287150"/>
                  <a:gd name="connsiteY19" fmla="*/ 322401 h 1583743"/>
                  <a:gd name="connsiteX20" fmla="*/ 31140 w 2287150"/>
                  <a:gd name="connsiteY20" fmla="*/ 495448 h 1583743"/>
                  <a:gd name="connsiteX21" fmla="*/ 11721 w 2287150"/>
                  <a:gd name="connsiteY21" fmla="*/ 563199 h 1583743"/>
                  <a:gd name="connsiteX22" fmla="*/ 306030 w 2287150"/>
                  <a:gd name="connsiteY22" fmla="*/ 903683 h 1583743"/>
                  <a:gd name="connsiteX23" fmla="*/ 301283 w 2287150"/>
                  <a:gd name="connsiteY23" fmla="*/ 920081 h 1583743"/>
                  <a:gd name="connsiteX24" fmla="*/ 246477 w 2287150"/>
                  <a:gd name="connsiteY24" fmla="*/ 921807 h 1583743"/>
                  <a:gd name="connsiteX25" fmla="*/ 145066 w 2287150"/>
                  <a:gd name="connsiteY25" fmla="*/ 965393 h 1583743"/>
                  <a:gd name="connsiteX26" fmla="*/ 89829 w 2287150"/>
                  <a:gd name="connsiteY26" fmla="*/ 1107369 h 1583743"/>
                  <a:gd name="connsiteX27" fmla="*/ 334080 w 2287150"/>
                  <a:gd name="connsiteY27" fmla="*/ 1276963 h 1583743"/>
                  <a:gd name="connsiteX28" fmla="*/ 433765 w 2287150"/>
                  <a:gd name="connsiteY28" fmla="*/ 1276532 h 1583743"/>
                  <a:gd name="connsiteX29" fmla="*/ 552438 w 2287150"/>
                  <a:gd name="connsiteY29" fmla="*/ 1216979 h 1583743"/>
                  <a:gd name="connsiteX30" fmla="*/ 575309 w 2287150"/>
                  <a:gd name="connsiteY30" fmla="*/ 1218274 h 1583743"/>
                  <a:gd name="connsiteX31" fmla="*/ 866166 w 2287150"/>
                  <a:gd name="connsiteY31" fmla="*/ 1557894 h 1583743"/>
                  <a:gd name="connsiteX32" fmla="*/ 962399 w 2287150"/>
                  <a:gd name="connsiteY32" fmla="*/ 1582923 h 1583743"/>
                  <a:gd name="connsiteX33" fmla="*/ 1431480 w 2287150"/>
                  <a:gd name="connsiteY33" fmla="*/ 1406424 h 1583743"/>
                  <a:gd name="connsiteX34" fmla="*/ 1333090 w 2287150"/>
                  <a:gd name="connsiteY34" fmla="*/ 1336947 h 1583743"/>
                  <a:gd name="connsiteX35" fmla="*/ 1289504 w 2287150"/>
                  <a:gd name="connsiteY35" fmla="*/ 1198855 h 1583743"/>
                  <a:gd name="connsiteX36" fmla="*/ 1341289 w 2287150"/>
                  <a:gd name="connsiteY36" fmla="*/ 1120315 h 1583743"/>
                  <a:gd name="connsiteX37" fmla="*/ 1538070 w 2287150"/>
                  <a:gd name="connsiteY37" fmla="*/ 1072414 h 1583743"/>
                  <a:gd name="connsiteX38" fmla="*/ 1695150 w 2287150"/>
                  <a:gd name="connsiteY38" fmla="*/ 1125925 h 1583743"/>
                  <a:gd name="connsiteX39" fmla="*/ 1791383 w 2287150"/>
                  <a:gd name="connsiteY39" fmla="*/ 1270921 h 1583743"/>
                  <a:gd name="connsiteX40" fmla="*/ 2256581 w 2287150"/>
                  <a:gd name="connsiteY40" fmla="*/ 1096149 h 1583743"/>
                  <a:gd name="connsiteX41" fmla="*/ 2278158 w 2287150"/>
                  <a:gd name="connsiteY41" fmla="*/ 1025808 h 158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287150" h="1583743">
                    <a:moveTo>
                      <a:pt x="2278158" y="1025808"/>
                    </a:moveTo>
                    <a:cubicBezTo>
                      <a:pt x="2258307" y="1001642"/>
                      <a:pt x="1986870" y="688777"/>
                      <a:pt x="1968314" y="663748"/>
                    </a:cubicBezTo>
                    <a:cubicBezTo>
                      <a:pt x="2008878" y="666337"/>
                      <a:pt x="2044696" y="663316"/>
                      <a:pt x="2080514" y="655117"/>
                    </a:cubicBezTo>
                    <a:cubicBezTo>
                      <a:pt x="2118920" y="646918"/>
                      <a:pt x="2170705" y="615415"/>
                      <a:pt x="2193145" y="590386"/>
                    </a:cubicBezTo>
                    <a:cubicBezTo>
                      <a:pt x="2223784" y="548527"/>
                      <a:pt x="2233710" y="502352"/>
                      <a:pt x="2212133" y="454452"/>
                    </a:cubicBezTo>
                    <a:cubicBezTo>
                      <a:pt x="2193576" y="413456"/>
                      <a:pt x="2164232" y="378070"/>
                      <a:pt x="2124962" y="355198"/>
                    </a:cubicBezTo>
                    <a:cubicBezTo>
                      <a:pt x="2012330" y="290467"/>
                      <a:pt x="1897110" y="277090"/>
                      <a:pt x="1779732" y="344841"/>
                    </a:cubicBezTo>
                    <a:cubicBezTo>
                      <a:pt x="1764628" y="359082"/>
                      <a:pt x="1745640" y="369870"/>
                      <a:pt x="1737009" y="391016"/>
                    </a:cubicBezTo>
                    <a:cubicBezTo>
                      <a:pt x="1719316" y="382385"/>
                      <a:pt x="1468161" y="82035"/>
                      <a:pt x="1444427" y="54848"/>
                    </a:cubicBezTo>
                    <a:cubicBezTo>
                      <a:pt x="1421555" y="28524"/>
                      <a:pt x="1399547" y="1337"/>
                      <a:pt x="1359845" y="42"/>
                    </a:cubicBezTo>
                    <a:cubicBezTo>
                      <a:pt x="1333090" y="-821"/>
                      <a:pt x="1310650" y="11694"/>
                      <a:pt x="1286484" y="19462"/>
                    </a:cubicBezTo>
                    <a:cubicBezTo>
                      <a:pt x="1150118" y="71246"/>
                      <a:pt x="866166" y="179562"/>
                      <a:pt x="859261" y="182151"/>
                    </a:cubicBezTo>
                    <a:cubicBezTo>
                      <a:pt x="878249" y="193371"/>
                      <a:pt x="943411" y="234799"/>
                      <a:pt x="954200" y="249040"/>
                    </a:cubicBezTo>
                    <a:cubicBezTo>
                      <a:pt x="990449" y="276658"/>
                      <a:pt x="1005984" y="317654"/>
                      <a:pt x="1008142" y="359082"/>
                    </a:cubicBezTo>
                    <a:cubicBezTo>
                      <a:pt x="1009868" y="400941"/>
                      <a:pt x="985270" y="435464"/>
                      <a:pt x="953337" y="466103"/>
                    </a:cubicBezTo>
                    <a:cubicBezTo>
                      <a:pt x="937801" y="481639"/>
                      <a:pt x="873502" y="509257"/>
                      <a:pt x="845883" y="512278"/>
                    </a:cubicBezTo>
                    <a:cubicBezTo>
                      <a:pt x="798414" y="522635"/>
                      <a:pt x="699592" y="510552"/>
                      <a:pt x="698729" y="508394"/>
                    </a:cubicBezTo>
                    <a:cubicBezTo>
                      <a:pt x="640040" y="498900"/>
                      <a:pt x="593002" y="468261"/>
                      <a:pt x="551575" y="427265"/>
                    </a:cubicBezTo>
                    <a:cubicBezTo>
                      <a:pt x="525682" y="401372"/>
                      <a:pt x="507126" y="370302"/>
                      <a:pt x="501948" y="334053"/>
                    </a:cubicBezTo>
                    <a:cubicBezTo>
                      <a:pt x="499359" y="314633"/>
                      <a:pt x="491159" y="315497"/>
                      <a:pt x="478213" y="322401"/>
                    </a:cubicBezTo>
                    <a:cubicBezTo>
                      <a:pt x="441533" y="342683"/>
                      <a:pt x="95439" y="469987"/>
                      <a:pt x="31140" y="495448"/>
                    </a:cubicBezTo>
                    <a:cubicBezTo>
                      <a:pt x="-2089" y="508394"/>
                      <a:pt x="-8993" y="534718"/>
                      <a:pt x="11721" y="563199"/>
                    </a:cubicBezTo>
                    <a:cubicBezTo>
                      <a:pt x="28551" y="574851"/>
                      <a:pt x="281432" y="876064"/>
                      <a:pt x="306030" y="903683"/>
                    </a:cubicBezTo>
                    <a:cubicBezTo>
                      <a:pt x="315092" y="913608"/>
                      <a:pt x="312934" y="917060"/>
                      <a:pt x="301283" y="920081"/>
                    </a:cubicBezTo>
                    <a:cubicBezTo>
                      <a:pt x="283158" y="924828"/>
                      <a:pt x="266328" y="920081"/>
                      <a:pt x="246477" y="921807"/>
                    </a:cubicBezTo>
                    <a:cubicBezTo>
                      <a:pt x="207639" y="925691"/>
                      <a:pt x="177000" y="942521"/>
                      <a:pt x="145066" y="965393"/>
                    </a:cubicBezTo>
                    <a:cubicBezTo>
                      <a:pt x="97597" y="1002505"/>
                      <a:pt x="76451" y="1064215"/>
                      <a:pt x="89829" y="1107369"/>
                    </a:cubicBezTo>
                    <a:cubicBezTo>
                      <a:pt x="132983" y="1219137"/>
                      <a:pt x="224900" y="1259701"/>
                      <a:pt x="334080" y="1276963"/>
                    </a:cubicBezTo>
                    <a:cubicBezTo>
                      <a:pt x="367739" y="1282141"/>
                      <a:pt x="400968" y="1281278"/>
                      <a:pt x="433765" y="1276532"/>
                    </a:cubicBezTo>
                    <a:cubicBezTo>
                      <a:pt x="479508" y="1270058"/>
                      <a:pt x="518346" y="1247187"/>
                      <a:pt x="552438" y="1216979"/>
                    </a:cubicBezTo>
                    <a:cubicBezTo>
                      <a:pt x="561932" y="1208348"/>
                      <a:pt x="565815" y="1207054"/>
                      <a:pt x="575309" y="1218274"/>
                    </a:cubicBezTo>
                    <a:cubicBezTo>
                      <a:pt x="642198" y="1296814"/>
                      <a:pt x="836821" y="1522508"/>
                      <a:pt x="866166" y="1557894"/>
                    </a:cubicBezTo>
                    <a:cubicBezTo>
                      <a:pt x="888174" y="1583786"/>
                      <a:pt x="927444" y="1595438"/>
                      <a:pt x="962399" y="1582923"/>
                    </a:cubicBezTo>
                    <a:cubicBezTo>
                      <a:pt x="1026266" y="1559620"/>
                      <a:pt x="1379265" y="1426707"/>
                      <a:pt x="1431480" y="1406424"/>
                    </a:cubicBezTo>
                    <a:cubicBezTo>
                      <a:pt x="1421987" y="1400814"/>
                      <a:pt x="1352941" y="1360681"/>
                      <a:pt x="1333090" y="1336947"/>
                    </a:cubicBezTo>
                    <a:cubicBezTo>
                      <a:pt x="1289504" y="1293361"/>
                      <a:pt x="1283894" y="1222158"/>
                      <a:pt x="1289504" y="1198855"/>
                    </a:cubicBezTo>
                    <a:cubicBezTo>
                      <a:pt x="1298135" y="1163037"/>
                      <a:pt x="1315397" y="1139734"/>
                      <a:pt x="1341289" y="1120315"/>
                    </a:cubicBezTo>
                    <a:cubicBezTo>
                      <a:pt x="1399547" y="1076729"/>
                      <a:pt x="1466435" y="1064646"/>
                      <a:pt x="1538070" y="1072414"/>
                    </a:cubicBezTo>
                    <a:cubicBezTo>
                      <a:pt x="1594602" y="1078456"/>
                      <a:pt x="1647681" y="1093991"/>
                      <a:pt x="1695150" y="1125925"/>
                    </a:cubicBezTo>
                    <a:cubicBezTo>
                      <a:pt x="1746072" y="1160448"/>
                      <a:pt x="1784478" y="1204033"/>
                      <a:pt x="1791383" y="1270921"/>
                    </a:cubicBezTo>
                    <a:cubicBezTo>
                      <a:pt x="1859566" y="1245029"/>
                      <a:pt x="2231983" y="1105642"/>
                      <a:pt x="2256581" y="1096149"/>
                    </a:cubicBezTo>
                    <a:cubicBezTo>
                      <a:pt x="2293262" y="1081908"/>
                      <a:pt x="2301461" y="1054721"/>
                      <a:pt x="2278158" y="10258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309" cap="flat">
                <a:noFill/>
                <a:prstDash val="solid"/>
                <a:miter/>
              </a:ln>
              <a:effectLst>
                <a:outerShdw blurRad="1270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contrasting" dir="t"/>
              </a:scene3d>
            </p:spPr>
            <p:txBody>
              <a:bodyPr rtlCol="0" anchor="ctr"/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rlin Sans FB Demi" panose="020E0802020502020306" pitchFamily="34" charset="0"/>
                  </a:rPr>
                  <a:t>O</a:t>
                </a:r>
              </a:p>
            </p:txBody>
          </p:sp>
          <p:sp>
            <p:nvSpPr>
              <p:cNvPr id="28" name="Freeform: Shape 11">
                <a:extLst>
                  <a:ext uri="{FF2B5EF4-FFF2-40B4-BE49-F238E27FC236}">
                    <a16:creationId xmlns:a16="http://schemas.microsoft.com/office/drawing/2014/main" id="{78C3E568-733A-4BCD-8B5E-5177F36C042C}"/>
                  </a:ext>
                </a:extLst>
              </p:cNvPr>
              <p:cNvSpPr/>
              <p:nvPr/>
            </p:nvSpPr>
            <p:spPr>
              <a:xfrm>
                <a:off x="5546426" y="4847160"/>
                <a:ext cx="4315" cy="4315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A4848"/>
              </a:solidFill>
              <a:ln w="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oup 16">
            <a:extLst>
              <a:ext uri="{FF2B5EF4-FFF2-40B4-BE49-F238E27FC236}">
                <a16:creationId xmlns:a16="http://schemas.microsoft.com/office/drawing/2014/main" id="{24569269-13EB-4F4D-9BAD-253CAC01AF00}"/>
              </a:ext>
            </a:extLst>
          </p:cNvPr>
          <p:cNvGrpSpPr/>
          <p:nvPr/>
        </p:nvGrpSpPr>
        <p:grpSpPr>
          <a:xfrm flipH="1">
            <a:off x="482272" y="2094049"/>
            <a:ext cx="3654150" cy="1374869"/>
            <a:chOff x="2965716" y="4283314"/>
            <a:chExt cx="1922955" cy="137486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9E9A63-ACD9-432F-9CDA-2C5A550CFB19}"/>
                </a:ext>
              </a:extLst>
            </p:cNvPr>
            <p:cNvSpPr txBox="1"/>
            <p:nvPr/>
          </p:nvSpPr>
          <p:spPr>
            <a:xfrm>
              <a:off x="2965716" y="4734853"/>
              <a:ext cx="18868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 직관적으로 짜여 있는 코드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 기본적인 기능만 있어 변형하기 용이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 팀원들이 익숙한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Python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기반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B4C7D7-18DD-4FFD-81BD-5F3B722BCCEC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D434"/>
                  </a:highlight>
                  <a:latin typeface="Berlin Sans FB Demi" panose="020E0802020502020306" pitchFamily="34" charset="0"/>
                  <a:ea typeface="1훈새마을운동 R" panose="02020603020101020101" pitchFamily="18" charset="-127"/>
                  <a:cs typeface="Arial" pitchFamily="34" charset="0"/>
                </a:rPr>
                <a:t>Strength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434"/>
                </a:highlight>
                <a:latin typeface="Berlin Sans FB Demi" panose="020E0802020502020306" pitchFamily="34" charset="0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2D5106C2-8C1E-4741-B132-DAB3FB615EF5}"/>
              </a:ext>
            </a:extLst>
          </p:cNvPr>
          <p:cNvGrpSpPr/>
          <p:nvPr/>
        </p:nvGrpSpPr>
        <p:grpSpPr>
          <a:xfrm flipH="1">
            <a:off x="8763020" y="3607284"/>
            <a:ext cx="2873912" cy="1046441"/>
            <a:chOff x="3017859" y="4283314"/>
            <a:chExt cx="1886852" cy="10464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86190B-A66D-440A-8E5B-7276F11A6BF6}"/>
                </a:ext>
              </a:extLst>
            </p:cNvPr>
            <p:cNvSpPr txBox="1"/>
            <p:nvPr/>
          </p:nvSpPr>
          <p:spPr>
            <a:xfrm>
              <a:off x="3017859" y="4683424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 오픈소스가 많은 만큼 어떤 개선점도 참신함은 떨어짐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B08024-574D-491A-BE2A-16AE6EF6256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17B6FF"/>
                  </a:highlight>
                  <a:latin typeface="Berlin Sans FB Demi" panose="020E0802020502020306" pitchFamily="34" charset="0"/>
                  <a:ea typeface="1훈새마을운동 R" panose="02020603020101020101" pitchFamily="18" charset="-127"/>
                  <a:cs typeface="Arial" pitchFamily="34" charset="0"/>
                </a:rPr>
                <a:t>Threat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17B6FF"/>
                </a:highlight>
                <a:latin typeface="Berlin Sans FB Demi" panose="020E0802020502020306" pitchFamily="34" charset="0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Group 22">
            <a:extLst>
              <a:ext uri="{FF2B5EF4-FFF2-40B4-BE49-F238E27FC236}">
                <a16:creationId xmlns:a16="http://schemas.microsoft.com/office/drawing/2014/main" id="{6237B93F-FB6F-4A59-B7A4-E1EA5559B7E1}"/>
              </a:ext>
            </a:extLst>
          </p:cNvPr>
          <p:cNvGrpSpPr/>
          <p:nvPr/>
        </p:nvGrpSpPr>
        <p:grpSpPr>
          <a:xfrm flipH="1">
            <a:off x="1397902" y="4514599"/>
            <a:ext cx="3246016" cy="1686280"/>
            <a:chOff x="3017859" y="4283314"/>
            <a:chExt cx="1890463" cy="168628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7DE5D6-AC4E-4832-87FF-0B4F18878478}"/>
                </a:ext>
              </a:extLst>
            </p:cNvPr>
            <p:cNvSpPr txBox="1"/>
            <p:nvPr/>
          </p:nvSpPr>
          <p:spPr>
            <a:xfrm>
              <a:off x="3021470" y="4769265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 참고할 수 있는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테트리스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 관련  오픈소스가 많음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 오픈소스 수업에서 깃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서버 등에   대해 배운 지식을 활용 가능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241236-5D30-458B-A66D-B4F8B72FBC7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98F2A"/>
                  </a:highlight>
                  <a:latin typeface="Berlin Sans FB Demi" panose="020E0802020502020306" pitchFamily="34" charset="0"/>
                  <a:ea typeface="1훈새마을운동 R" panose="02020603020101020101" pitchFamily="18" charset="-127"/>
                  <a:cs typeface="Arial" pitchFamily="34" charset="0"/>
                </a:rPr>
                <a:t>Opportunity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98F2A"/>
                </a:highlight>
                <a:latin typeface="Berlin Sans FB Demi" panose="020E0802020502020306" pitchFamily="34" charset="0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41" name="Group 25">
            <a:extLst>
              <a:ext uri="{FF2B5EF4-FFF2-40B4-BE49-F238E27FC236}">
                <a16:creationId xmlns:a16="http://schemas.microsoft.com/office/drawing/2014/main" id="{820C9F36-5A0A-43AE-901C-E8B9029F8D6B}"/>
              </a:ext>
            </a:extLst>
          </p:cNvPr>
          <p:cNvGrpSpPr/>
          <p:nvPr/>
        </p:nvGrpSpPr>
        <p:grpSpPr>
          <a:xfrm flipH="1">
            <a:off x="7709875" y="1536146"/>
            <a:ext cx="2876957" cy="1365949"/>
            <a:chOff x="3017859" y="4283314"/>
            <a:chExt cx="1888851" cy="136594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BCA49D-C59A-4604-B9E2-B19602D1679A}"/>
                </a:ext>
              </a:extLst>
            </p:cNvPr>
            <p:cNvSpPr txBox="1"/>
            <p:nvPr/>
          </p:nvSpPr>
          <p:spPr>
            <a:xfrm>
              <a:off x="3019858" y="4725933"/>
              <a:ext cx="18868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 게임에 몰입되지 않는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배경음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 흥미유발 요소가 부족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 몇 가지 버그가 존재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13F04B-8CE0-4535-8E5A-9F4729A9EB00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9DDD2D"/>
                  </a:highlight>
                  <a:latin typeface="Berlin Sans FB Demi" panose="020E0802020502020306" pitchFamily="34" charset="0"/>
                  <a:ea typeface="1훈새마을운동 R" panose="02020603020101020101" pitchFamily="18" charset="-127"/>
                  <a:cs typeface="Arial" pitchFamily="34" charset="0"/>
                </a:rPr>
                <a:t>Weakness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9DDD2D"/>
                </a:highlight>
                <a:latin typeface="Berlin Sans FB Demi" panose="020E0802020502020306" pitchFamily="34" charset="0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86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환경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02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339D51-CCD6-43F1-AA7C-E2832EDEAC0E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개발 환경</a:t>
            </a:r>
          </a:p>
        </p:txBody>
      </p: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D9298BAA-C6E1-4AFC-96A6-BCFE28261CC5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9D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634B182A-2487-4FB1-BD9D-A4ADF3ADDA01}"/>
              </a:ext>
            </a:extLst>
          </p:cNvPr>
          <p:cNvSpPr/>
          <p:nvPr/>
        </p:nvSpPr>
        <p:spPr>
          <a:xfrm>
            <a:off x="1103783" y="1669174"/>
            <a:ext cx="2779849" cy="4150760"/>
          </a:xfrm>
          <a:prstGeom prst="round2SameRect">
            <a:avLst/>
          </a:prstGeom>
          <a:solidFill>
            <a:srgbClr val="FFFFFF"/>
          </a:solidFill>
          <a:ln w="76200" cmpd="sng">
            <a:solidFill>
              <a:srgbClr val="9DDD2D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63317 w 2779849"/>
                      <a:gd name="connsiteY0" fmla="*/ 0 h 4150760"/>
                      <a:gd name="connsiteX1" fmla="*/ 926621 w 2779849"/>
                      <a:gd name="connsiteY1" fmla="*/ 0 h 4150760"/>
                      <a:gd name="connsiteX2" fmla="*/ 1352860 w 2779849"/>
                      <a:gd name="connsiteY2" fmla="*/ 0 h 4150760"/>
                      <a:gd name="connsiteX3" fmla="*/ 1834696 w 2779849"/>
                      <a:gd name="connsiteY3" fmla="*/ 0 h 4150760"/>
                      <a:gd name="connsiteX4" fmla="*/ 2316532 w 2779849"/>
                      <a:gd name="connsiteY4" fmla="*/ 0 h 4150760"/>
                      <a:gd name="connsiteX5" fmla="*/ 2779849 w 2779849"/>
                      <a:gd name="connsiteY5" fmla="*/ 463317 h 4150760"/>
                      <a:gd name="connsiteX6" fmla="*/ 2779849 w 2779849"/>
                      <a:gd name="connsiteY6" fmla="*/ 990095 h 4150760"/>
                      <a:gd name="connsiteX7" fmla="*/ 2779849 w 2779849"/>
                      <a:gd name="connsiteY7" fmla="*/ 1443123 h 4150760"/>
                      <a:gd name="connsiteX8" fmla="*/ 2779849 w 2779849"/>
                      <a:gd name="connsiteY8" fmla="*/ 1859278 h 4150760"/>
                      <a:gd name="connsiteX9" fmla="*/ 2779849 w 2779849"/>
                      <a:gd name="connsiteY9" fmla="*/ 2312306 h 4150760"/>
                      <a:gd name="connsiteX10" fmla="*/ 2779849 w 2779849"/>
                      <a:gd name="connsiteY10" fmla="*/ 2875958 h 4150760"/>
                      <a:gd name="connsiteX11" fmla="*/ 2779849 w 2779849"/>
                      <a:gd name="connsiteY11" fmla="*/ 3328987 h 4150760"/>
                      <a:gd name="connsiteX12" fmla="*/ 2779849 w 2779849"/>
                      <a:gd name="connsiteY12" fmla="*/ 4150760 h 4150760"/>
                      <a:gd name="connsiteX13" fmla="*/ 2779849 w 2779849"/>
                      <a:gd name="connsiteY13" fmla="*/ 4150760 h 4150760"/>
                      <a:gd name="connsiteX14" fmla="*/ 2279476 w 2779849"/>
                      <a:gd name="connsiteY14" fmla="*/ 4150760 h 4150760"/>
                      <a:gd name="connsiteX15" fmla="*/ 1695708 w 2779849"/>
                      <a:gd name="connsiteY15" fmla="*/ 4150760 h 4150760"/>
                      <a:gd name="connsiteX16" fmla="*/ 1223134 w 2779849"/>
                      <a:gd name="connsiteY16" fmla="*/ 4150760 h 4150760"/>
                      <a:gd name="connsiteX17" fmla="*/ 667164 w 2779849"/>
                      <a:gd name="connsiteY17" fmla="*/ 4150760 h 4150760"/>
                      <a:gd name="connsiteX18" fmla="*/ 0 w 2779849"/>
                      <a:gd name="connsiteY18" fmla="*/ 4150760 h 4150760"/>
                      <a:gd name="connsiteX19" fmla="*/ 0 w 2779849"/>
                      <a:gd name="connsiteY19" fmla="*/ 4150760 h 4150760"/>
                      <a:gd name="connsiteX20" fmla="*/ 0 w 2779849"/>
                      <a:gd name="connsiteY20" fmla="*/ 3623982 h 4150760"/>
                      <a:gd name="connsiteX21" fmla="*/ 0 w 2779849"/>
                      <a:gd name="connsiteY21" fmla="*/ 3097205 h 4150760"/>
                      <a:gd name="connsiteX22" fmla="*/ 0 w 2779849"/>
                      <a:gd name="connsiteY22" fmla="*/ 2496678 h 4150760"/>
                      <a:gd name="connsiteX23" fmla="*/ 0 w 2779849"/>
                      <a:gd name="connsiteY23" fmla="*/ 2006775 h 4150760"/>
                      <a:gd name="connsiteX24" fmla="*/ 0 w 2779849"/>
                      <a:gd name="connsiteY24" fmla="*/ 1516872 h 4150760"/>
                      <a:gd name="connsiteX25" fmla="*/ 0 w 2779849"/>
                      <a:gd name="connsiteY25" fmla="*/ 990095 h 4150760"/>
                      <a:gd name="connsiteX26" fmla="*/ 0 w 2779849"/>
                      <a:gd name="connsiteY26" fmla="*/ 463317 h 4150760"/>
                      <a:gd name="connsiteX27" fmla="*/ 463317 w 2779849"/>
                      <a:gd name="connsiteY27" fmla="*/ 0 h 415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779849" h="4150760" fill="none" extrusionOk="0">
                        <a:moveTo>
                          <a:pt x="463317" y="0"/>
                        </a:moveTo>
                        <a:cubicBezTo>
                          <a:pt x="682952" y="-53489"/>
                          <a:pt x="718684" y="27552"/>
                          <a:pt x="926621" y="0"/>
                        </a:cubicBezTo>
                        <a:cubicBezTo>
                          <a:pt x="1134558" y="-27552"/>
                          <a:pt x="1166224" y="44880"/>
                          <a:pt x="1352860" y="0"/>
                        </a:cubicBezTo>
                        <a:cubicBezTo>
                          <a:pt x="1539496" y="-44880"/>
                          <a:pt x="1687831" y="28646"/>
                          <a:pt x="1834696" y="0"/>
                        </a:cubicBezTo>
                        <a:cubicBezTo>
                          <a:pt x="1981561" y="-28646"/>
                          <a:pt x="2163066" y="44808"/>
                          <a:pt x="2316532" y="0"/>
                        </a:cubicBezTo>
                        <a:cubicBezTo>
                          <a:pt x="2553685" y="58393"/>
                          <a:pt x="2767193" y="167578"/>
                          <a:pt x="2779849" y="463317"/>
                        </a:cubicBezTo>
                        <a:cubicBezTo>
                          <a:pt x="2817889" y="602004"/>
                          <a:pt x="2717907" y="821823"/>
                          <a:pt x="2779849" y="990095"/>
                        </a:cubicBezTo>
                        <a:cubicBezTo>
                          <a:pt x="2841791" y="1158367"/>
                          <a:pt x="2746468" y="1218156"/>
                          <a:pt x="2779849" y="1443123"/>
                        </a:cubicBezTo>
                        <a:cubicBezTo>
                          <a:pt x="2813230" y="1668090"/>
                          <a:pt x="2752800" y="1684697"/>
                          <a:pt x="2779849" y="1859278"/>
                        </a:cubicBezTo>
                        <a:cubicBezTo>
                          <a:pt x="2806898" y="2033859"/>
                          <a:pt x="2762254" y="2176193"/>
                          <a:pt x="2779849" y="2312306"/>
                        </a:cubicBezTo>
                        <a:cubicBezTo>
                          <a:pt x="2797444" y="2448419"/>
                          <a:pt x="2730508" y="2703618"/>
                          <a:pt x="2779849" y="2875958"/>
                        </a:cubicBezTo>
                        <a:cubicBezTo>
                          <a:pt x="2829190" y="3048298"/>
                          <a:pt x="2773469" y="3179796"/>
                          <a:pt x="2779849" y="3328987"/>
                        </a:cubicBezTo>
                        <a:cubicBezTo>
                          <a:pt x="2786229" y="3478178"/>
                          <a:pt x="2759991" y="3755505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08845" y="4203240"/>
                          <a:pt x="2443985" y="4104382"/>
                          <a:pt x="2279476" y="4150760"/>
                        </a:cubicBezTo>
                        <a:cubicBezTo>
                          <a:pt x="2114967" y="4197138"/>
                          <a:pt x="1821653" y="4091773"/>
                          <a:pt x="1695708" y="4150760"/>
                        </a:cubicBezTo>
                        <a:cubicBezTo>
                          <a:pt x="1569763" y="4209747"/>
                          <a:pt x="1352031" y="4110891"/>
                          <a:pt x="1223134" y="4150760"/>
                        </a:cubicBezTo>
                        <a:cubicBezTo>
                          <a:pt x="1094237" y="4190629"/>
                          <a:pt x="782432" y="4136584"/>
                          <a:pt x="667164" y="4150760"/>
                        </a:cubicBezTo>
                        <a:cubicBezTo>
                          <a:pt x="551896" y="4164936"/>
                          <a:pt x="138711" y="4107047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37229" y="3948227"/>
                          <a:pt x="16807" y="3873062"/>
                          <a:pt x="0" y="3623982"/>
                        </a:cubicBezTo>
                        <a:cubicBezTo>
                          <a:pt x="-16807" y="3374902"/>
                          <a:pt x="55089" y="3221604"/>
                          <a:pt x="0" y="3097205"/>
                        </a:cubicBezTo>
                        <a:cubicBezTo>
                          <a:pt x="-55089" y="2972806"/>
                          <a:pt x="69374" y="2677090"/>
                          <a:pt x="0" y="2496678"/>
                        </a:cubicBezTo>
                        <a:cubicBezTo>
                          <a:pt x="-69374" y="2316266"/>
                          <a:pt x="47363" y="2173124"/>
                          <a:pt x="0" y="2006775"/>
                        </a:cubicBezTo>
                        <a:cubicBezTo>
                          <a:pt x="-47363" y="1840426"/>
                          <a:pt x="50815" y="1704250"/>
                          <a:pt x="0" y="1516872"/>
                        </a:cubicBezTo>
                        <a:cubicBezTo>
                          <a:pt x="-50815" y="1329494"/>
                          <a:pt x="43061" y="1240768"/>
                          <a:pt x="0" y="990095"/>
                        </a:cubicBezTo>
                        <a:cubicBezTo>
                          <a:pt x="-43061" y="739422"/>
                          <a:pt x="17667" y="579394"/>
                          <a:pt x="0" y="463317"/>
                        </a:cubicBezTo>
                        <a:cubicBezTo>
                          <a:pt x="41687" y="199495"/>
                          <a:pt x="228149" y="-72756"/>
                          <a:pt x="463317" y="0"/>
                        </a:cubicBezTo>
                        <a:close/>
                      </a:path>
                      <a:path w="2779849" h="4150760" stroke="0" extrusionOk="0">
                        <a:moveTo>
                          <a:pt x="463317" y="0"/>
                        </a:moveTo>
                        <a:cubicBezTo>
                          <a:pt x="572674" y="-33295"/>
                          <a:pt x="761142" y="2804"/>
                          <a:pt x="908089" y="0"/>
                        </a:cubicBezTo>
                        <a:cubicBezTo>
                          <a:pt x="1055036" y="-2804"/>
                          <a:pt x="1163972" y="27403"/>
                          <a:pt x="1315796" y="0"/>
                        </a:cubicBezTo>
                        <a:cubicBezTo>
                          <a:pt x="1467620" y="-27403"/>
                          <a:pt x="1595434" y="3570"/>
                          <a:pt x="1816164" y="0"/>
                        </a:cubicBezTo>
                        <a:cubicBezTo>
                          <a:pt x="2036894" y="-3570"/>
                          <a:pt x="2083919" y="1953"/>
                          <a:pt x="2316532" y="0"/>
                        </a:cubicBezTo>
                        <a:cubicBezTo>
                          <a:pt x="2598938" y="12673"/>
                          <a:pt x="2848647" y="215596"/>
                          <a:pt x="2779849" y="463317"/>
                        </a:cubicBezTo>
                        <a:cubicBezTo>
                          <a:pt x="2834896" y="583213"/>
                          <a:pt x="2721910" y="743475"/>
                          <a:pt x="2779849" y="953220"/>
                        </a:cubicBezTo>
                        <a:cubicBezTo>
                          <a:pt x="2837788" y="1162965"/>
                          <a:pt x="2758313" y="1366091"/>
                          <a:pt x="2779849" y="1553747"/>
                        </a:cubicBezTo>
                        <a:cubicBezTo>
                          <a:pt x="2801385" y="1741403"/>
                          <a:pt x="2710719" y="1879997"/>
                          <a:pt x="2779849" y="2154273"/>
                        </a:cubicBezTo>
                        <a:cubicBezTo>
                          <a:pt x="2848979" y="2428549"/>
                          <a:pt x="2724994" y="2502344"/>
                          <a:pt x="2779849" y="2681051"/>
                        </a:cubicBezTo>
                        <a:cubicBezTo>
                          <a:pt x="2834704" y="2859758"/>
                          <a:pt x="2775807" y="3005264"/>
                          <a:pt x="2779849" y="3281577"/>
                        </a:cubicBezTo>
                        <a:cubicBezTo>
                          <a:pt x="2783891" y="3557890"/>
                          <a:pt x="2746687" y="3867003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22451" y="4205207"/>
                          <a:pt x="2409281" y="4112116"/>
                          <a:pt x="2251678" y="4150760"/>
                        </a:cubicBezTo>
                        <a:cubicBezTo>
                          <a:pt x="2094075" y="4189404"/>
                          <a:pt x="1941489" y="4140998"/>
                          <a:pt x="1695708" y="4150760"/>
                        </a:cubicBezTo>
                        <a:cubicBezTo>
                          <a:pt x="1449927" y="4160522"/>
                          <a:pt x="1402594" y="4146056"/>
                          <a:pt x="1139738" y="4150760"/>
                        </a:cubicBezTo>
                        <a:cubicBezTo>
                          <a:pt x="876882" y="4155464"/>
                          <a:pt x="838606" y="4100622"/>
                          <a:pt x="583768" y="4150760"/>
                        </a:cubicBezTo>
                        <a:cubicBezTo>
                          <a:pt x="328930" y="4200898"/>
                          <a:pt x="159417" y="4091186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12734" y="3914189"/>
                          <a:pt x="34376" y="3786571"/>
                          <a:pt x="0" y="3587108"/>
                        </a:cubicBezTo>
                        <a:cubicBezTo>
                          <a:pt x="-34376" y="3387645"/>
                          <a:pt x="26519" y="3255644"/>
                          <a:pt x="0" y="3170954"/>
                        </a:cubicBezTo>
                        <a:cubicBezTo>
                          <a:pt x="-26519" y="3086264"/>
                          <a:pt x="41934" y="2923118"/>
                          <a:pt x="0" y="2717925"/>
                        </a:cubicBezTo>
                        <a:cubicBezTo>
                          <a:pt x="-41934" y="2512732"/>
                          <a:pt x="25029" y="2354802"/>
                          <a:pt x="0" y="2117399"/>
                        </a:cubicBezTo>
                        <a:cubicBezTo>
                          <a:pt x="-25029" y="1879996"/>
                          <a:pt x="25052" y="1746394"/>
                          <a:pt x="0" y="1590621"/>
                        </a:cubicBezTo>
                        <a:cubicBezTo>
                          <a:pt x="-25052" y="1434848"/>
                          <a:pt x="38485" y="1298979"/>
                          <a:pt x="0" y="1137592"/>
                        </a:cubicBezTo>
                        <a:cubicBezTo>
                          <a:pt x="-38485" y="976205"/>
                          <a:pt x="49826" y="735865"/>
                          <a:pt x="0" y="463317"/>
                        </a:cubicBezTo>
                        <a:cubicBezTo>
                          <a:pt x="-44885" y="204894"/>
                          <a:pt x="263856" y="48575"/>
                          <a:pt x="463317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50800" dir="3600000" sx="99000" sy="99000" algn="ctr" rotWithShape="0">
              <a:srgbClr val="000000">
                <a:alpha val="8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2C5F0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개발 언어</a:t>
            </a:r>
            <a:endParaRPr lang="en-US" altLang="ko-KR" sz="3200" dirty="0">
              <a:solidFill>
                <a:srgbClr val="2C5F0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Python3</a:t>
            </a:r>
          </a:p>
          <a:p>
            <a:pPr algn="ctr"/>
            <a:endParaRPr lang="en-US" altLang="ko-KR" sz="28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D3E85213-2A63-4764-B00D-4C40E9A734C1}"/>
              </a:ext>
            </a:extLst>
          </p:cNvPr>
          <p:cNvSpPr/>
          <p:nvPr/>
        </p:nvSpPr>
        <p:spPr>
          <a:xfrm>
            <a:off x="4455286" y="1669174"/>
            <a:ext cx="2779849" cy="4150760"/>
          </a:xfrm>
          <a:prstGeom prst="round2SameRect">
            <a:avLst/>
          </a:prstGeom>
          <a:solidFill>
            <a:schemeClr val="bg1"/>
          </a:solidFill>
          <a:ln w="76200" cmpd="sng">
            <a:solidFill>
              <a:srgbClr val="9DDD2D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63317 w 2779849"/>
                      <a:gd name="connsiteY0" fmla="*/ 0 h 4150760"/>
                      <a:gd name="connsiteX1" fmla="*/ 926621 w 2779849"/>
                      <a:gd name="connsiteY1" fmla="*/ 0 h 4150760"/>
                      <a:gd name="connsiteX2" fmla="*/ 1352860 w 2779849"/>
                      <a:gd name="connsiteY2" fmla="*/ 0 h 4150760"/>
                      <a:gd name="connsiteX3" fmla="*/ 1834696 w 2779849"/>
                      <a:gd name="connsiteY3" fmla="*/ 0 h 4150760"/>
                      <a:gd name="connsiteX4" fmla="*/ 2316532 w 2779849"/>
                      <a:gd name="connsiteY4" fmla="*/ 0 h 4150760"/>
                      <a:gd name="connsiteX5" fmla="*/ 2779849 w 2779849"/>
                      <a:gd name="connsiteY5" fmla="*/ 463317 h 4150760"/>
                      <a:gd name="connsiteX6" fmla="*/ 2779849 w 2779849"/>
                      <a:gd name="connsiteY6" fmla="*/ 990095 h 4150760"/>
                      <a:gd name="connsiteX7" fmla="*/ 2779849 w 2779849"/>
                      <a:gd name="connsiteY7" fmla="*/ 1443123 h 4150760"/>
                      <a:gd name="connsiteX8" fmla="*/ 2779849 w 2779849"/>
                      <a:gd name="connsiteY8" fmla="*/ 1859278 h 4150760"/>
                      <a:gd name="connsiteX9" fmla="*/ 2779849 w 2779849"/>
                      <a:gd name="connsiteY9" fmla="*/ 2312306 h 4150760"/>
                      <a:gd name="connsiteX10" fmla="*/ 2779849 w 2779849"/>
                      <a:gd name="connsiteY10" fmla="*/ 2875958 h 4150760"/>
                      <a:gd name="connsiteX11" fmla="*/ 2779849 w 2779849"/>
                      <a:gd name="connsiteY11" fmla="*/ 3328987 h 4150760"/>
                      <a:gd name="connsiteX12" fmla="*/ 2779849 w 2779849"/>
                      <a:gd name="connsiteY12" fmla="*/ 4150760 h 4150760"/>
                      <a:gd name="connsiteX13" fmla="*/ 2779849 w 2779849"/>
                      <a:gd name="connsiteY13" fmla="*/ 4150760 h 4150760"/>
                      <a:gd name="connsiteX14" fmla="*/ 2279476 w 2779849"/>
                      <a:gd name="connsiteY14" fmla="*/ 4150760 h 4150760"/>
                      <a:gd name="connsiteX15" fmla="*/ 1695708 w 2779849"/>
                      <a:gd name="connsiteY15" fmla="*/ 4150760 h 4150760"/>
                      <a:gd name="connsiteX16" fmla="*/ 1223134 w 2779849"/>
                      <a:gd name="connsiteY16" fmla="*/ 4150760 h 4150760"/>
                      <a:gd name="connsiteX17" fmla="*/ 667164 w 2779849"/>
                      <a:gd name="connsiteY17" fmla="*/ 4150760 h 4150760"/>
                      <a:gd name="connsiteX18" fmla="*/ 0 w 2779849"/>
                      <a:gd name="connsiteY18" fmla="*/ 4150760 h 4150760"/>
                      <a:gd name="connsiteX19" fmla="*/ 0 w 2779849"/>
                      <a:gd name="connsiteY19" fmla="*/ 4150760 h 4150760"/>
                      <a:gd name="connsiteX20" fmla="*/ 0 w 2779849"/>
                      <a:gd name="connsiteY20" fmla="*/ 3623982 h 4150760"/>
                      <a:gd name="connsiteX21" fmla="*/ 0 w 2779849"/>
                      <a:gd name="connsiteY21" fmla="*/ 3097205 h 4150760"/>
                      <a:gd name="connsiteX22" fmla="*/ 0 w 2779849"/>
                      <a:gd name="connsiteY22" fmla="*/ 2496678 h 4150760"/>
                      <a:gd name="connsiteX23" fmla="*/ 0 w 2779849"/>
                      <a:gd name="connsiteY23" fmla="*/ 2006775 h 4150760"/>
                      <a:gd name="connsiteX24" fmla="*/ 0 w 2779849"/>
                      <a:gd name="connsiteY24" fmla="*/ 1516872 h 4150760"/>
                      <a:gd name="connsiteX25" fmla="*/ 0 w 2779849"/>
                      <a:gd name="connsiteY25" fmla="*/ 990095 h 4150760"/>
                      <a:gd name="connsiteX26" fmla="*/ 0 w 2779849"/>
                      <a:gd name="connsiteY26" fmla="*/ 463317 h 4150760"/>
                      <a:gd name="connsiteX27" fmla="*/ 463317 w 2779849"/>
                      <a:gd name="connsiteY27" fmla="*/ 0 h 415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779849" h="4150760" fill="none" extrusionOk="0">
                        <a:moveTo>
                          <a:pt x="463317" y="0"/>
                        </a:moveTo>
                        <a:cubicBezTo>
                          <a:pt x="682952" y="-53489"/>
                          <a:pt x="718684" y="27552"/>
                          <a:pt x="926621" y="0"/>
                        </a:cubicBezTo>
                        <a:cubicBezTo>
                          <a:pt x="1134558" y="-27552"/>
                          <a:pt x="1166224" y="44880"/>
                          <a:pt x="1352860" y="0"/>
                        </a:cubicBezTo>
                        <a:cubicBezTo>
                          <a:pt x="1539496" y="-44880"/>
                          <a:pt x="1687831" y="28646"/>
                          <a:pt x="1834696" y="0"/>
                        </a:cubicBezTo>
                        <a:cubicBezTo>
                          <a:pt x="1981561" y="-28646"/>
                          <a:pt x="2163066" y="44808"/>
                          <a:pt x="2316532" y="0"/>
                        </a:cubicBezTo>
                        <a:cubicBezTo>
                          <a:pt x="2553685" y="58393"/>
                          <a:pt x="2767193" y="167578"/>
                          <a:pt x="2779849" y="463317"/>
                        </a:cubicBezTo>
                        <a:cubicBezTo>
                          <a:pt x="2817889" y="602004"/>
                          <a:pt x="2717907" y="821823"/>
                          <a:pt x="2779849" y="990095"/>
                        </a:cubicBezTo>
                        <a:cubicBezTo>
                          <a:pt x="2841791" y="1158367"/>
                          <a:pt x="2746468" y="1218156"/>
                          <a:pt x="2779849" y="1443123"/>
                        </a:cubicBezTo>
                        <a:cubicBezTo>
                          <a:pt x="2813230" y="1668090"/>
                          <a:pt x="2752800" y="1684697"/>
                          <a:pt x="2779849" y="1859278"/>
                        </a:cubicBezTo>
                        <a:cubicBezTo>
                          <a:pt x="2806898" y="2033859"/>
                          <a:pt x="2762254" y="2176193"/>
                          <a:pt x="2779849" y="2312306"/>
                        </a:cubicBezTo>
                        <a:cubicBezTo>
                          <a:pt x="2797444" y="2448419"/>
                          <a:pt x="2730508" y="2703618"/>
                          <a:pt x="2779849" y="2875958"/>
                        </a:cubicBezTo>
                        <a:cubicBezTo>
                          <a:pt x="2829190" y="3048298"/>
                          <a:pt x="2773469" y="3179796"/>
                          <a:pt x="2779849" y="3328987"/>
                        </a:cubicBezTo>
                        <a:cubicBezTo>
                          <a:pt x="2786229" y="3478178"/>
                          <a:pt x="2759991" y="3755505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08845" y="4203240"/>
                          <a:pt x="2443985" y="4104382"/>
                          <a:pt x="2279476" y="4150760"/>
                        </a:cubicBezTo>
                        <a:cubicBezTo>
                          <a:pt x="2114967" y="4197138"/>
                          <a:pt x="1821653" y="4091773"/>
                          <a:pt x="1695708" y="4150760"/>
                        </a:cubicBezTo>
                        <a:cubicBezTo>
                          <a:pt x="1569763" y="4209747"/>
                          <a:pt x="1352031" y="4110891"/>
                          <a:pt x="1223134" y="4150760"/>
                        </a:cubicBezTo>
                        <a:cubicBezTo>
                          <a:pt x="1094237" y="4190629"/>
                          <a:pt x="782432" y="4136584"/>
                          <a:pt x="667164" y="4150760"/>
                        </a:cubicBezTo>
                        <a:cubicBezTo>
                          <a:pt x="551896" y="4164936"/>
                          <a:pt x="138711" y="4107047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37229" y="3948227"/>
                          <a:pt x="16807" y="3873062"/>
                          <a:pt x="0" y="3623982"/>
                        </a:cubicBezTo>
                        <a:cubicBezTo>
                          <a:pt x="-16807" y="3374902"/>
                          <a:pt x="55089" y="3221604"/>
                          <a:pt x="0" y="3097205"/>
                        </a:cubicBezTo>
                        <a:cubicBezTo>
                          <a:pt x="-55089" y="2972806"/>
                          <a:pt x="69374" y="2677090"/>
                          <a:pt x="0" y="2496678"/>
                        </a:cubicBezTo>
                        <a:cubicBezTo>
                          <a:pt x="-69374" y="2316266"/>
                          <a:pt x="47363" y="2173124"/>
                          <a:pt x="0" y="2006775"/>
                        </a:cubicBezTo>
                        <a:cubicBezTo>
                          <a:pt x="-47363" y="1840426"/>
                          <a:pt x="50815" y="1704250"/>
                          <a:pt x="0" y="1516872"/>
                        </a:cubicBezTo>
                        <a:cubicBezTo>
                          <a:pt x="-50815" y="1329494"/>
                          <a:pt x="43061" y="1240768"/>
                          <a:pt x="0" y="990095"/>
                        </a:cubicBezTo>
                        <a:cubicBezTo>
                          <a:pt x="-43061" y="739422"/>
                          <a:pt x="17667" y="579394"/>
                          <a:pt x="0" y="463317"/>
                        </a:cubicBezTo>
                        <a:cubicBezTo>
                          <a:pt x="41687" y="199495"/>
                          <a:pt x="228149" y="-72756"/>
                          <a:pt x="463317" y="0"/>
                        </a:cubicBezTo>
                        <a:close/>
                      </a:path>
                      <a:path w="2779849" h="4150760" stroke="0" extrusionOk="0">
                        <a:moveTo>
                          <a:pt x="463317" y="0"/>
                        </a:moveTo>
                        <a:cubicBezTo>
                          <a:pt x="572674" y="-33295"/>
                          <a:pt x="761142" y="2804"/>
                          <a:pt x="908089" y="0"/>
                        </a:cubicBezTo>
                        <a:cubicBezTo>
                          <a:pt x="1055036" y="-2804"/>
                          <a:pt x="1163972" y="27403"/>
                          <a:pt x="1315796" y="0"/>
                        </a:cubicBezTo>
                        <a:cubicBezTo>
                          <a:pt x="1467620" y="-27403"/>
                          <a:pt x="1595434" y="3570"/>
                          <a:pt x="1816164" y="0"/>
                        </a:cubicBezTo>
                        <a:cubicBezTo>
                          <a:pt x="2036894" y="-3570"/>
                          <a:pt x="2083919" y="1953"/>
                          <a:pt x="2316532" y="0"/>
                        </a:cubicBezTo>
                        <a:cubicBezTo>
                          <a:pt x="2598938" y="12673"/>
                          <a:pt x="2848647" y="215596"/>
                          <a:pt x="2779849" y="463317"/>
                        </a:cubicBezTo>
                        <a:cubicBezTo>
                          <a:pt x="2834896" y="583213"/>
                          <a:pt x="2721910" y="743475"/>
                          <a:pt x="2779849" y="953220"/>
                        </a:cubicBezTo>
                        <a:cubicBezTo>
                          <a:pt x="2837788" y="1162965"/>
                          <a:pt x="2758313" y="1366091"/>
                          <a:pt x="2779849" y="1553747"/>
                        </a:cubicBezTo>
                        <a:cubicBezTo>
                          <a:pt x="2801385" y="1741403"/>
                          <a:pt x="2710719" y="1879997"/>
                          <a:pt x="2779849" y="2154273"/>
                        </a:cubicBezTo>
                        <a:cubicBezTo>
                          <a:pt x="2848979" y="2428549"/>
                          <a:pt x="2724994" y="2502344"/>
                          <a:pt x="2779849" y="2681051"/>
                        </a:cubicBezTo>
                        <a:cubicBezTo>
                          <a:pt x="2834704" y="2859758"/>
                          <a:pt x="2775807" y="3005264"/>
                          <a:pt x="2779849" y="3281577"/>
                        </a:cubicBezTo>
                        <a:cubicBezTo>
                          <a:pt x="2783891" y="3557890"/>
                          <a:pt x="2746687" y="3867003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22451" y="4205207"/>
                          <a:pt x="2409281" y="4112116"/>
                          <a:pt x="2251678" y="4150760"/>
                        </a:cubicBezTo>
                        <a:cubicBezTo>
                          <a:pt x="2094075" y="4189404"/>
                          <a:pt x="1941489" y="4140998"/>
                          <a:pt x="1695708" y="4150760"/>
                        </a:cubicBezTo>
                        <a:cubicBezTo>
                          <a:pt x="1449927" y="4160522"/>
                          <a:pt x="1402594" y="4146056"/>
                          <a:pt x="1139738" y="4150760"/>
                        </a:cubicBezTo>
                        <a:cubicBezTo>
                          <a:pt x="876882" y="4155464"/>
                          <a:pt x="838606" y="4100622"/>
                          <a:pt x="583768" y="4150760"/>
                        </a:cubicBezTo>
                        <a:cubicBezTo>
                          <a:pt x="328930" y="4200898"/>
                          <a:pt x="159417" y="4091186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12734" y="3914189"/>
                          <a:pt x="34376" y="3786571"/>
                          <a:pt x="0" y="3587108"/>
                        </a:cubicBezTo>
                        <a:cubicBezTo>
                          <a:pt x="-34376" y="3387645"/>
                          <a:pt x="26519" y="3255644"/>
                          <a:pt x="0" y="3170954"/>
                        </a:cubicBezTo>
                        <a:cubicBezTo>
                          <a:pt x="-26519" y="3086264"/>
                          <a:pt x="41934" y="2923118"/>
                          <a:pt x="0" y="2717925"/>
                        </a:cubicBezTo>
                        <a:cubicBezTo>
                          <a:pt x="-41934" y="2512732"/>
                          <a:pt x="25029" y="2354802"/>
                          <a:pt x="0" y="2117399"/>
                        </a:cubicBezTo>
                        <a:cubicBezTo>
                          <a:pt x="-25029" y="1879996"/>
                          <a:pt x="25052" y="1746394"/>
                          <a:pt x="0" y="1590621"/>
                        </a:cubicBezTo>
                        <a:cubicBezTo>
                          <a:pt x="-25052" y="1434848"/>
                          <a:pt x="38485" y="1298979"/>
                          <a:pt x="0" y="1137592"/>
                        </a:cubicBezTo>
                        <a:cubicBezTo>
                          <a:pt x="-38485" y="976205"/>
                          <a:pt x="49826" y="735865"/>
                          <a:pt x="0" y="463317"/>
                        </a:cubicBezTo>
                        <a:cubicBezTo>
                          <a:pt x="-44885" y="204894"/>
                          <a:pt x="263856" y="48575"/>
                          <a:pt x="463317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50800" dir="3600000" sx="99000" sy="99000" algn="ctr" rotWithShape="0">
              <a:srgbClr val="000000">
                <a:alpha val="8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2C5F0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편집 툴</a:t>
            </a:r>
            <a:endParaRPr lang="en-US" altLang="ko-KR" sz="3200" dirty="0">
              <a:solidFill>
                <a:srgbClr val="2C5F0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Atom</a:t>
            </a:r>
          </a:p>
          <a:p>
            <a:pPr algn="ctr"/>
            <a:endParaRPr lang="en-US" altLang="ko-KR" sz="28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28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DABBC2E3-F76D-42E7-95E1-CC7E94ECAB81}"/>
              </a:ext>
            </a:extLst>
          </p:cNvPr>
          <p:cNvSpPr/>
          <p:nvPr/>
        </p:nvSpPr>
        <p:spPr>
          <a:xfrm>
            <a:off x="7868613" y="1669174"/>
            <a:ext cx="2779849" cy="4150760"/>
          </a:xfrm>
          <a:prstGeom prst="round2SameRect">
            <a:avLst/>
          </a:prstGeom>
          <a:solidFill>
            <a:schemeClr val="bg1"/>
          </a:solidFill>
          <a:ln w="76200" cmpd="sng">
            <a:solidFill>
              <a:srgbClr val="9DDD2D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63317 w 2779849"/>
                      <a:gd name="connsiteY0" fmla="*/ 0 h 4150760"/>
                      <a:gd name="connsiteX1" fmla="*/ 926621 w 2779849"/>
                      <a:gd name="connsiteY1" fmla="*/ 0 h 4150760"/>
                      <a:gd name="connsiteX2" fmla="*/ 1352860 w 2779849"/>
                      <a:gd name="connsiteY2" fmla="*/ 0 h 4150760"/>
                      <a:gd name="connsiteX3" fmla="*/ 1834696 w 2779849"/>
                      <a:gd name="connsiteY3" fmla="*/ 0 h 4150760"/>
                      <a:gd name="connsiteX4" fmla="*/ 2316532 w 2779849"/>
                      <a:gd name="connsiteY4" fmla="*/ 0 h 4150760"/>
                      <a:gd name="connsiteX5" fmla="*/ 2779849 w 2779849"/>
                      <a:gd name="connsiteY5" fmla="*/ 463317 h 4150760"/>
                      <a:gd name="connsiteX6" fmla="*/ 2779849 w 2779849"/>
                      <a:gd name="connsiteY6" fmla="*/ 990095 h 4150760"/>
                      <a:gd name="connsiteX7" fmla="*/ 2779849 w 2779849"/>
                      <a:gd name="connsiteY7" fmla="*/ 1443123 h 4150760"/>
                      <a:gd name="connsiteX8" fmla="*/ 2779849 w 2779849"/>
                      <a:gd name="connsiteY8" fmla="*/ 1859278 h 4150760"/>
                      <a:gd name="connsiteX9" fmla="*/ 2779849 w 2779849"/>
                      <a:gd name="connsiteY9" fmla="*/ 2312306 h 4150760"/>
                      <a:gd name="connsiteX10" fmla="*/ 2779849 w 2779849"/>
                      <a:gd name="connsiteY10" fmla="*/ 2875958 h 4150760"/>
                      <a:gd name="connsiteX11" fmla="*/ 2779849 w 2779849"/>
                      <a:gd name="connsiteY11" fmla="*/ 3328987 h 4150760"/>
                      <a:gd name="connsiteX12" fmla="*/ 2779849 w 2779849"/>
                      <a:gd name="connsiteY12" fmla="*/ 4150760 h 4150760"/>
                      <a:gd name="connsiteX13" fmla="*/ 2779849 w 2779849"/>
                      <a:gd name="connsiteY13" fmla="*/ 4150760 h 4150760"/>
                      <a:gd name="connsiteX14" fmla="*/ 2279476 w 2779849"/>
                      <a:gd name="connsiteY14" fmla="*/ 4150760 h 4150760"/>
                      <a:gd name="connsiteX15" fmla="*/ 1695708 w 2779849"/>
                      <a:gd name="connsiteY15" fmla="*/ 4150760 h 4150760"/>
                      <a:gd name="connsiteX16" fmla="*/ 1223134 w 2779849"/>
                      <a:gd name="connsiteY16" fmla="*/ 4150760 h 4150760"/>
                      <a:gd name="connsiteX17" fmla="*/ 667164 w 2779849"/>
                      <a:gd name="connsiteY17" fmla="*/ 4150760 h 4150760"/>
                      <a:gd name="connsiteX18" fmla="*/ 0 w 2779849"/>
                      <a:gd name="connsiteY18" fmla="*/ 4150760 h 4150760"/>
                      <a:gd name="connsiteX19" fmla="*/ 0 w 2779849"/>
                      <a:gd name="connsiteY19" fmla="*/ 4150760 h 4150760"/>
                      <a:gd name="connsiteX20" fmla="*/ 0 w 2779849"/>
                      <a:gd name="connsiteY20" fmla="*/ 3623982 h 4150760"/>
                      <a:gd name="connsiteX21" fmla="*/ 0 w 2779849"/>
                      <a:gd name="connsiteY21" fmla="*/ 3097205 h 4150760"/>
                      <a:gd name="connsiteX22" fmla="*/ 0 w 2779849"/>
                      <a:gd name="connsiteY22" fmla="*/ 2496678 h 4150760"/>
                      <a:gd name="connsiteX23" fmla="*/ 0 w 2779849"/>
                      <a:gd name="connsiteY23" fmla="*/ 2006775 h 4150760"/>
                      <a:gd name="connsiteX24" fmla="*/ 0 w 2779849"/>
                      <a:gd name="connsiteY24" fmla="*/ 1516872 h 4150760"/>
                      <a:gd name="connsiteX25" fmla="*/ 0 w 2779849"/>
                      <a:gd name="connsiteY25" fmla="*/ 990095 h 4150760"/>
                      <a:gd name="connsiteX26" fmla="*/ 0 w 2779849"/>
                      <a:gd name="connsiteY26" fmla="*/ 463317 h 4150760"/>
                      <a:gd name="connsiteX27" fmla="*/ 463317 w 2779849"/>
                      <a:gd name="connsiteY27" fmla="*/ 0 h 415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779849" h="4150760" fill="none" extrusionOk="0">
                        <a:moveTo>
                          <a:pt x="463317" y="0"/>
                        </a:moveTo>
                        <a:cubicBezTo>
                          <a:pt x="682952" y="-53489"/>
                          <a:pt x="718684" y="27552"/>
                          <a:pt x="926621" y="0"/>
                        </a:cubicBezTo>
                        <a:cubicBezTo>
                          <a:pt x="1134558" y="-27552"/>
                          <a:pt x="1166224" y="44880"/>
                          <a:pt x="1352860" y="0"/>
                        </a:cubicBezTo>
                        <a:cubicBezTo>
                          <a:pt x="1539496" y="-44880"/>
                          <a:pt x="1687831" y="28646"/>
                          <a:pt x="1834696" y="0"/>
                        </a:cubicBezTo>
                        <a:cubicBezTo>
                          <a:pt x="1981561" y="-28646"/>
                          <a:pt x="2163066" y="44808"/>
                          <a:pt x="2316532" y="0"/>
                        </a:cubicBezTo>
                        <a:cubicBezTo>
                          <a:pt x="2553685" y="58393"/>
                          <a:pt x="2767193" y="167578"/>
                          <a:pt x="2779849" y="463317"/>
                        </a:cubicBezTo>
                        <a:cubicBezTo>
                          <a:pt x="2817889" y="602004"/>
                          <a:pt x="2717907" y="821823"/>
                          <a:pt x="2779849" y="990095"/>
                        </a:cubicBezTo>
                        <a:cubicBezTo>
                          <a:pt x="2841791" y="1158367"/>
                          <a:pt x="2746468" y="1218156"/>
                          <a:pt x="2779849" y="1443123"/>
                        </a:cubicBezTo>
                        <a:cubicBezTo>
                          <a:pt x="2813230" y="1668090"/>
                          <a:pt x="2752800" y="1684697"/>
                          <a:pt x="2779849" y="1859278"/>
                        </a:cubicBezTo>
                        <a:cubicBezTo>
                          <a:pt x="2806898" y="2033859"/>
                          <a:pt x="2762254" y="2176193"/>
                          <a:pt x="2779849" y="2312306"/>
                        </a:cubicBezTo>
                        <a:cubicBezTo>
                          <a:pt x="2797444" y="2448419"/>
                          <a:pt x="2730508" y="2703618"/>
                          <a:pt x="2779849" y="2875958"/>
                        </a:cubicBezTo>
                        <a:cubicBezTo>
                          <a:pt x="2829190" y="3048298"/>
                          <a:pt x="2773469" y="3179796"/>
                          <a:pt x="2779849" y="3328987"/>
                        </a:cubicBezTo>
                        <a:cubicBezTo>
                          <a:pt x="2786229" y="3478178"/>
                          <a:pt x="2759991" y="3755505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08845" y="4203240"/>
                          <a:pt x="2443985" y="4104382"/>
                          <a:pt x="2279476" y="4150760"/>
                        </a:cubicBezTo>
                        <a:cubicBezTo>
                          <a:pt x="2114967" y="4197138"/>
                          <a:pt x="1821653" y="4091773"/>
                          <a:pt x="1695708" y="4150760"/>
                        </a:cubicBezTo>
                        <a:cubicBezTo>
                          <a:pt x="1569763" y="4209747"/>
                          <a:pt x="1352031" y="4110891"/>
                          <a:pt x="1223134" y="4150760"/>
                        </a:cubicBezTo>
                        <a:cubicBezTo>
                          <a:pt x="1094237" y="4190629"/>
                          <a:pt x="782432" y="4136584"/>
                          <a:pt x="667164" y="4150760"/>
                        </a:cubicBezTo>
                        <a:cubicBezTo>
                          <a:pt x="551896" y="4164936"/>
                          <a:pt x="138711" y="4107047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37229" y="3948227"/>
                          <a:pt x="16807" y="3873062"/>
                          <a:pt x="0" y="3623982"/>
                        </a:cubicBezTo>
                        <a:cubicBezTo>
                          <a:pt x="-16807" y="3374902"/>
                          <a:pt x="55089" y="3221604"/>
                          <a:pt x="0" y="3097205"/>
                        </a:cubicBezTo>
                        <a:cubicBezTo>
                          <a:pt x="-55089" y="2972806"/>
                          <a:pt x="69374" y="2677090"/>
                          <a:pt x="0" y="2496678"/>
                        </a:cubicBezTo>
                        <a:cubicBezTo>
                          <a:pt x="-69374" y="2316266"/>
                          <a:pt x="47363" y="2173124"/>
                          <a:pt x="0" y="2006775"/>
                        </a:cubicBezTo>
                        <a:cubicBezTo>
                          <a:pt x="-47363" y="1840426"/>
                          <a:pt x="50815" y="1704250"/>
                          <a:pt x="0" y="1516872"/>
                        </a:cubicBezTo>
                        <a:cubicBezTo>
                          <a:pt x="-50815" y="1329494"/>
                          <a:pt x="43061" y="1240768"/>
                          <a:pt x="0" y="990095"/>
                        </a:cubicBezTo>
                        <a:cubicBezTo>
                          <a:pt x="-43061" y="739422"/>
                          <a:pt x="17667" y="579394"/>
                          <a:pt x="0" y="463317"/>
                        </a:cubicBezTo>
                        <a:cubicBezTo>
                          <a:pt x="41687" y="199495"/>
                          <a:pt x="228149" y="-72756"/>
                          <a:pt x="463317" y="0"/>
                        </a:cubicBezTo>
                        <a:close/>
                      </a:path>
                      <a:path w="2779849" h="4150760" stroke="0" extrusionOk="0">
                        <a:moveTo>
                          <a:pt x="463317" y="0"/>
                        </a:moveTo>
                        <a:cubicBezTo>
                          <a:pt x="572674" y="-33295"/>
                          <a:pt x="761142" y="2804"/>
                          <a:pt x="908089" y="0"/>
                        </a:cubicBezTo>
                        <a:cubicBezTo>
                          <a:pt x="1055036" y="-2804"/>
                          <a:pt x="1163972" y="27403"/>
                          <a:pt x="1315796" y="0"/>
                        </a:cubicBezTo>
                        <a:cubicBezTo>
                          <a:pt x="1467620" y="-27403"/>
                          <a:pt x="1595434" y="3570"/>
                          <a:pt x="1816164" y="0"/>
                        </a:cubicBezTo>
                        <a:cubicBezTo>
                          <a:pt x="2036894" y="-3570"/>
                          <a:pt x="2083919" y="1953"/>
                          <a:pt x="2316532" y="0"/>
                        </a:cubicBezTo>
                        <a:cubicBezTo>
                          <a:pt x="2598938" y="12673"/>
                          <a:pt x="2848647" y="215596"/>
                          <a:pt x="2779849" y="463317"/>
                        </a:cubicBezTo>
                        <a:cubicBezTo>
                          <a:pt x="2834896" y="583213"/>
                          <a:pt x="2721910" y="743475"/>
                          <a:pt x="2779849" y="953220"/>
                        </a:cubicBezTo>
                        <a:cubicBezTo>
                          <a:pt x="2837788" y="1162965"/>
                          <a:pt x="2758313" y="1366091"/>
                          <a:pt x="2779849" y="1553747"/>
                        </a:cubicBezTo>
                        <a:cubicBezTo>
                          <a:pt x="2801385" y="1741403"/>
                          <a:pt x="2710719" y="1879997"/>
                          <a:pt x="2779849" y="2154273"/>
                        </a:cubicBezTo>
                        <a:cubicBezTo>
                          <a:pt x="2848979" y="2428549"/>
                          <a:pt x="2724994" y="2502344"/>
                          <a:pt x="2779849" y="2681051"/>
                        </a:cubicBezTo>
                        <a:cubicBezTo>
                          <a:pt x="2834704" y="2859758"/>
                          <a:pt x="2775807" y="3005264"/>
                          <a:pt x="2779849" y="3281577"/>
                        </a:cubicBezTo>
                        <a:cubicBezTo>
                          <a:pt x="2783891" y="3557890"/>
                          <a:pt x="2746687" y="3867003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22451" y="4205207"/>
                          <a:pt x="2409281" y="4112116"/>
                          <a:pt x="2251678" y="4150760"/>
                        </a:cubicBezTo>
                        <a:cubicBezTo>
                          <a:pt x="2094075" y="4189404"/>
                          <a:pt x="1941489" y="4140998"/>
                          <a:pt x="1695708" y="4150760"/>
                        </a:cubicBezTo>
                        <a:cubicBezTo>
                          <a:pt x="1449927" y="4160522"/>
                          <a:pt x="1402594" y="4146056"/>
                          <a:pt x="1139738" y="4150760"/>
                        </a:cubicBezTo>
                        <a:cubicBezTo>
                          <a:pt x="876882" y="4155464"/>
                          <a:pt x="838606" y="4100622"/>
                          <a:pt x="583768" y="4150760"/>
                        </a:cubicBezTo>
                        <a:cubicBezTo>
                          <a:pt x="328930" y="4200898"/>
                          <a:pt x="159417" y="4091186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12734" y="3914189"/>
                          <a:pt x="34376" y="3786571"/>
                          <a:pt x="0" y="3587108"/>
                        </a:cubicBezTo>
                        <a:cubicBezTo>
                          <a:pt x="-34376" y="3387645"/>
                          <a:pt x="26519" y="3255644"/>
                          <a:pt x="0" y="3170954"/>
                        </a:cubicBezTo>
                        <a:cubicBezTo>
                          <a:pt x="-26519" y="3086264"/>
                          <a:pt x="41934" y="2923118"/>
                          <a:pt x="0" y="2717925"/>
                        </a:cubicBezTo>
                        <a:cubicBezTo>
                          <a:pt x="-41934" y="2512732"/>
                          <a:pt x="25029" y="2354802"/>
                          <a:pt x="0" y="2117399"/>
                        </a:cubicBezTo>
                        <a:cubicBezTo>
                          <a:pt x="-25029" y="1879996"/>
                          <a:pt x="25052" y="1746394"/>
                          <a:pt x="0" y="1590621"/>
                        </a:cubicBezTo>
                        <a:cubicBezTo>
                          <a:pt x="-25052" y="1434848"/>
                          <a:pt x="38485" y="1298979"/>
                          <a:pt x="0" y="1137592"/>
                        </a:cubicBezTo>
                        <a:cubicBezTo>
                          <a:pt x="-38485" y="976205"/>
                          <a:pt x="49826" y="735865"/>
                          <a:pt x="0" y="463317"/>
                        </a:cubicBezTo>
                        <a:cubicBezTo>
                          <a:pt x="-44885" y="204894"/>
                          <a:pt x="263856" y="48575"/>
                          <a:pt x="463317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50800" dir="3600000" sx="99000" sy="99000" algn="ctr" rotWithShape="0">
              <a:srgbClr val="000000">
                <a:alpha val="8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2C5F09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OS</a:t>
            </a:r>
          </a:p>
          <a:p>
            <a:pPr algn="ctr"/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Linux</a:t>
            </a:r>
          </a:p>
          <a:p>
            <a:pPr algn="ctr"/>
            <a:endParaRPr lang="en-US" altLang="ko-KR" sz="28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D4E50D1F-E280-4AD3-AC8E-44CE0583B632}"/>
              </a:ext>
            </a:extLst>
          </p:cNvPr>
          <p:cNvSpPr/>
          <p:nvPr/>
        </p:nvSpPr>
        <p:spPr>
          <a:xfrm>
            <a:off x="3356346" y="2172001"/>
            <a:ext cx="318499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3002E58-00F6-473C-AEEF-E0AE87093CF0}"/>
              </a:ext>
            </a:extLst>
          </p:cNvPr>
          <p:cNvSpPr/>
          <p:nvPr/>
        </p:nvSpPr>
        <p:spPr>
          <a:xfrm>
            <a:off x="4638419" y="2172001"/>
            <a:ext cx="318499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2B7C3482-AABB-4005-8874-2354791B69FC}"/>
              </a:ext>
            </a:extLst>
          </p:cNvPr>
          <p:cNvSpPr/>
          <p:nvPr/>
        </p:nvSpPr>
        <p:spPr>
          <a:xfrm>
            <a:off x="3460561" y="1939115"/>
            <a:ext cx="1397286" cy="1122584"/>
          </a:xfrm>
          <a:prstGeom prst="arc">
            <a:avLst>
              <a:gd name="adj1" fmla="val 11452443"/>
              <a:gd name="adj2" fmla="val 21015448"/>
            </a:avLst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E46B788-5352-4CB2-BE23-68C258E8B399}"/>
              </a:ext>
            </a:extLst>
          </p:cNvPr>
          <p:cNvSpPr/>
          <p:nvPr/>
        </p:nvSpPr>
        <p:spPr>
          <a:xfrm>
            <a:off x="6749883" y="2172001"/>
            <a:ext cx="318276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B00741C-65D6-40FD-9F75-A2EA8BC74E9D}"/>
              </a:ext>
            </a:extLst>
          </p:cNvPr>
          <p:cNvSpPr/>
          <p:nvPr/>
        </p:nvSpPr>
        <p:spPr>
          <a:xfrm>
            <a:off x="8031956" y="2172001"/>
            <a:ext cx="318276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6ED95403-446C-4DE0-AC91-72658CDDC393}"/>
              </a:ext>
            </a:extLst>
          </p:cNvPr>
          <p:cNvSpPr/>
          <p:nvPr/>
        </p:nvSpPr>
        <p:spPr>
          <a:xfrm>
            <a:off x="6854097" y="1939115"/>
            <a:ext cx="1396307" cy="1122584"/>
          </a:xfrm>
          <a:prstGeom prst="arc">
            <a:avLst>
              <a:gd name="adj1" fmla="val 11452443"/>
              <a:gd name="adj2" fmla="val 21015448"/>
            </a:avLst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204B1CA-2CC7-44B0-BB5C-86BA6D6361F1}"/>
              </a:ext>
            </a:extLst>
          </p:cNvPr>
          <p:cNvSpPr/>
          <p:nvPr/>
        </p:nvSpPr>
        <p:spPr>
          <a:xfrm>
            <a:off x="3359926" y="5088840"/>
            <a:ext cx="318499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3A00928-119A-468D-8390-6C4361237B15}"/>
              </a:ext>
            </a:extLst>
          </p:cNvPr>
          <p:cNvSpPr/>
          <p:nvPr/>
        </p:nvSpPr>
        <p:spPr>
          <a:xfrm>
            <a:off x="4641999" y="5088840"/>
            <a:ext cx="318499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70C6B284-AE31-4552-A473-10A1B01EACDE}"/>
              </a:ext>
            </a:extLst>
          </p:cNvPr>
          <p:cNvSpPr/>
          <p:nvPr/>
        </p:nvSpPr>
        <p:spPr>
          <a:xfrm>
            <a:off x="3464141" y="4855954"/>
            <a:ext cx="1397286" cy="1122584"/>
          </a:xfrm>
          <a:prstGeom prst="arc">
            <a:avLst>
              <a:gd name="adj1" fmla="val 11452443"/>
              <a:gd name="adj2" fmla="val 21015448"/>
            </a:avLst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951EE14-0CC9-4FFA-9099-55D2391834C4}"/>
              </a:ext>
            </a:extLst>
          </p:cNvPr>
          <p:cNvSpPr/>
          <p:nvPr/>
        </p:nvSpPr>
        <p:spPr>
          <a:xfrm>
            <a:off x="6750862" y="5088840"/>
            <a:ext cx="318276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35A401E-069B-47CB-8AB3-D1757CF9239D}"/>
              </a:ext>
            </a:extLst>
          </p:cNvPr>
          <p:cNvSpPr/>
          <p:nvPr/>
        </p:nvSpPr>
        <p:spPr>
          <a:xfrm>
            <a:off x="8032935" y="5088840"/>
            <a:ext cx="318276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E5913F07-5D18-498F-A979-301ED4236DCC}"/>
              </a:ext>
            </a:extLst>
          </p:cNvPr>
          <p:cNvSpPr/>
          <p:nvPr/>
        </p:nvSpPr>
        <p:spPr>
          <a:xfrm>
            <a:off x="6855076" y="4855954"/>
            <a:ext cx="1396307" cy="1122584"/>
          </a:xfrm>
          <a:prstGeom prst="arc">
            <a:avLst>
              <a:gd name="adj1" fmla="val 11452443"/>
              <a:gd name="adj2" fmla="val 21015448"/>
            </a:avLst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396E94-750F-4F0A-9A92-E231E390B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4" b="89313" l="9302" r="90698">
                        <a14:foregroundMark x1="90698" y1="63359" x2="90698" y2="63359"/>
                        <a14:foregroundMark x1="59690" y1="88550" x2="59690" y2="88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300" y="4037910"/>
            <a:ext cx="1228896" cy="12479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DC1D9C-ED57-45A8-B250-B3426863A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38" b="99336" l="9642" r="89532">
                        <a14:foregroundMark x1="9917" y1="49169" x2="9917" y2="49169"/>
                        <a14:foregroundMark x1="46832" y1="8970" x2="46832" y2="8970"/>
                        <a14:foregroundMark x1="47658" y1="93355" x2="47658" y2="93355"/>
                        <a14:foregroundMark x1="48760" y1="54485" x2="48760" y2="54485"/>
                        <a14:foregroundMark x1="48485" y1="52159" x2="48485" y2="52159"/>
                        <a14:foregroundMark x1="46832" y1="97010" x2="46832" y2="97010"/>
                        <a14:foregroundMark x1="48760" y1="99336" x2="48760" y2="99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3334" y="4268179"/>
            <a:ext cx="1239693" cy="1027954"/>
          </a:xfrm>
          <a:prstGeom prst="rect">
            <a:avLst/>
          </a:prstGeom>
          <a:ln>
            <a:noFill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9C739DE-0360-459B-9669-7197057A9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36" b="94896" l="7494" r="89406">
                        <a14:foregroundMark x1="28682" y1="6238" x2="30749" y2="8318"/>
                        <a14:foregroundMark x1="37984" y1="5104" x2="19638" y2="6427"/>
                        <a14:foregroundMark x1="16279" y1="5860" x2="10078" y2="14934"/>
                        <a14:foregroundMark x1="10078" y1="14934" x2="11370" y2="19849"/>
                        <a14:foregroundMark x1="16021" y1="4726" x2="9819" y2="6427"/>
                        <a14:foregroundMark x1="7494" y1="3970" x2="9044" y2="3781"/>
                        <a14:foregroundMark x1="8786" y1="3403" x2="8786" y2="3403"/>
                        <a14:foregroundMark x1="8269" y1="2836" x2="8269" y2="2836"/>
                        <a14:foregroundMark x1="7752" y1="39509" x2="11111" y2="49527"/>
                        <a14:foregroundMark x1="11111" y1="49527" x2="10336" y2="61248"/>
                        <a14:foregroundMark x1="64599" y1="36484" x2="77778" y2="37429"/>
                        <a14:foregroundMark x1="77778" y1="37429" x2="83463" y2="36673"/>
                        <a14:foregroundMark x1="88114" y1="42722" x2="88114" y2="50284"/>
                        <a14:foregroundMark x1="55556" y1="35350" x2="55556" y2="36106"/>
                        <a14:foregroundMark x1="52196" y1="35161" x2="60465" y2="35350"/>
                        <a14:foregroundMark x1="51680" y1="34783" x2="60982" y2="36106"/>
                        <a14:foregroundMark x1="85530" y1="51040" x2="88889" y2="64083"/>
                        <a14:foregroundMark x1="81137" y1="68242" x2="77261" y2="83554"/>
                        <a14:foregroundMark x1="91990" y1="82042" x2="82687" y2="90737"/>
                        <a14:foregroundMark x1="82687" y1="90737" x2="67183" y2="94707"/>
                        <a14:foregroundMark x1="67183" y1="94707" x2="61499" y2="94896"/>
                        <a14:foregroundMark x1="50129" y1="34783" x2="55039" y2="349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3145" y="1336980"/>
            <a:ext cx="842404" cy="11515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99F9C5-4C1F-4387-9725-5701C0FC1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676" y="4240746"/>
            <a:ext cx="1634543" cy="8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6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환경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02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339D51-CCD6-43F1-AA7C-E2832EDEAC0E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버전 관리</a:t>
            </a:r>
          </a:p>
        </p:txBody>
      </p: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D9298BAA-C6E1-4AFC-96A6-BCFE28261CC5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9D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9" name="Group 12">
            <a:extLst>
              <a:ext uri="{FF2B5EF4-FFF2-40B4-BE49-F238E27FC236}">
                <a16:creationId xmlns:a16="http://schemas.microsoft.com/office/drawing/2014/main" id="{D2AECF69-828A-4A9D-8678-5630985C1395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43" name="Group 9">
              <a:extLst>
                <a:ext uri="{FF2B5EF4-FFF2-40B4-BE49-F238E27FC236}">
                  <a16:creationId xmlns:a16="http://schemas.microsoft.com/office/drawing/2014/main" id="{DE1086BC-9874-45EF-880D-3EFE1B459EF9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53" name="Freeform: Shape 10">
                <a:extLst>
                  <a:ext uri="{FF2B5EF4-FFF2-40B4-BE49-F238E27FC236}">
                    <a16:creationId xmlns:a16="http://schemas.microsoft.com/office/drawing/2014/main" id="{BCD57D61-D269-42D9-843F-50F0EF287FF8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11">
                <a:extLst>
                  <a:ext uri="{FF2B5EF4-FFF2-40B4-BE49-F238E27FC236}">
                    <a16:creationId xmlns:a16="http://schemas.microsoft.com/office/drawing/2014/main" id="{D67D002F-72CA-4B5B-9905-EC5698876AD2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: Shape 2">
              <a:extLst>
                <a:ext uri="{FF2B5EF4-FFF2-40B4-BE49-F238E27FC236}">
                  <a16:creationId xmlns:a16="http://schemas.microsoft.com/office/drawing/2014/main" id="{E309349E-3F1C-4304-A4D1-BB0EEE35569A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">
              <a:extLst>
                <a:ext uri="{FF2B5EF4-FFF2-40B4-BE49-F238E27FC236}">
                  <a16:creationId xmlns:a16="http://schemas.microsoft.com/office/drawing/2014/main" id="{776240AE-FB21-408F-A302-145C4517FF40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" name="Group 8">
              <a:extLst>
                <a:ext uri="{FF2B5EF4-FFF2-40B4-BE49-F238E27FC236}">
                  <a16:creationId xmlns:a16="http://schemas.microsoft.com/office/drawing/2014/main" id="{9FCEE984-FF2A-4D59-B091-EA09ED487CEB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50" name="Freeform: Shape 4">
                <a:extLst>
                  <a:ext uri="{FF2B5EF4-FFF2-40B4-BE49-F238E27FC236}">
                    <a16:creationId xmlns:a16="http://schemas.microsoft.com/office/drawing/2014/main" id="{F741F459-722B-455D-8509-001411555A9F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">
                <a:extLst>
                  <a:ext uri="{FF2B5EF4-FFF2-40B4-BE49-F238E27FC236}">
                    <a16:creationId xmlns:a16="http://schemas.microsoft.com/office/drawing/2014/main" id="{46483F61-F8B1-47DF-8EA5-D2C6BB269BF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6">
              <a:extLst>
                <a:ext uri="{FF2B5EF4-FFF2-40B4-BE49-F238E27FC236}">
                  <a16:creationId xmlns:a16="http://schemas.microsoft.com/office/drawing/2014/main" id="{2FA1099F-F595-45B0-9516-7BC4270FDF61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7">
              <a:extLst>
                <a:ext uri="{FF2B5EF4-FFF2-40B4-BE49-F238E27FC236}">
                  <a16:creationId xmlns:a16="http://schemas.microsoft.com/office/drawing/2014/main" id="{7D41B0B4-91AC-41D9-9BC2-133E87E4042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F1539509-606C-4237-BBEF-F1917B4F1D92}"/>
              </a:ext>
            </a:extLst>
          </p:cNvPr>
          <p:cNvSpPr/>
          <p:nvPr/>
        </p:nvSpPr>
        <p:spPr>
          <a:xfrm>
            <a:off x="3400382" y="1722238"/>
            <a:ext cx="873303" cy="85532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A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F499C92-BCB2-4A56-ADBB-7A5A4A38CE89}"/>
              </a:ext>
            </a:extLst>
          </p:cNvPr>
          <p:cNvSpPr/>
          <p:nvPr/>
        </p:nvSpPr>
        <p:spPr>
          <a:xfrm>
            <a:off x="3395097" y="3862851"/>
            <a:ext cx="873303" cy="85532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A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FDA8A4D-C570-42F6-AA30-A8878D7BF259}"/>
              </a:ext>
            </a:extLst>
          </p:cNvPr>
          <p:cNvSpPr/>
          <p:nvPr/>
        </p:nvSpPr>
        <p:spPr>
          <a:xfrm>
            <a:off x="3389864" y="5030990"/>
            <a:ext cx="873303" cy="85532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A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B80F85F-C301-47B7-AEF0-60CFE0B11CBF}"/>
              </a:ext>
            </a:extLst>
          </p:cNvPr>
          <p:cNvCxnSpPr>
            <a:cxnSpLocks/>
            <a:stCxn id="83" idx="6"/>
            <a:endCxn id="99" idx="2"/>
          </p:cNvCxnSpPr>
          <p:nvPr/>
        </p:nvCxnSpPr>
        <p:spPr>
          <a:xfrm>
            <a:off x="2675734" y="3140227"/>
            <a:ext cx="5535865" cy="4441"/>
          </a:xfrm>
          <a:prstGeom prst="line">
            <a:avLst/>
          </a:prstGeom>
          <a:ln w="57150">
            <a:solidFill>
              <a:srgbClr val="9DDD2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50D579F8-60BC-49D4-B018-A8849FF3DECD}"/>
              </a:ext>
            </a:extLst>
          </p:cNvPr>
          <p:cNvSpPr/>
          <p:nvPr/>
        </p:nvSpPr>
        <p:spPr>
          <a:xfrm>
            <a:off x="4894105" y="1731617"/>
            <a:ext cx="873303" cy="85532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B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97E4C00-CEFC-4246-B10C-CEEBF848B1A0}"/>
              </a:ext>
            </a:extLst>
          </p:cNvPr>
          <p:cNvSpPr/>
          <p:nvPr/>
        </p:nvSpPr>
        <p:spPr>
          <a:xfrm>
            <a:off x="4886456" y="3862850"/>
            <a:ext cx="873303" cy="85532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B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46A2FA1-26CD-4746-87AA-367279392A2F}"/>
              </a:ext>
            </a:extLst>
          </p:cNvPr>
          <p:cNvSpPr/>
          <p:nvPr/>
        </p:nvSpPr>
        <p:spPr>
          <a:xfrm>
            <a:off x="6476569" y="3868800"/>
            <a:ext cx="873303" cy="85532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C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FD2D781-1D6D-4265-B2EF-0A6EF4193D45}"/>
              </a:ext>
            </a:extLst>
          </p:cNvPr>
          <p:cNvSpPr/>
          <p:nvPr/>
        </p:nvSpPr>
        <p:spPr>
          <a:xfrm>
            <a:off x="4894105" y="5035219"/>
            <a:ext cx="873303" cy="85532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B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27B8C06-B3BB-470A-898F-5730FBD55966}"/>
              </a:ext>
            </a:extLst>
          </p:cNvPr>
          <p:cNvSpPr/>
          <p:nvPr/>
        </p:nvSpPr>
        <p:spPr>
          <a:xfrm>
            <a:off x="6476569" y="5030989"/>
            <a:ext cx="873303" cy="85532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C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3C311FE-DB51-4070-A4AA-B75ADB82C545}"/>
              </a:ext>
            </a:extLst>
          </p:cNvPr>
          <p:cNvCxnSpPr>
            <a:cxnSpLocks/>
            <a:stCxn id="63" idx="6"/>
            <a:endCxn id="73" idx="2"/>
          </p:cNvCxnSpPr>
          <p:nvPr/>
        </p:nvCxnSpPr>
        <p:spPr>
          <a:xfrm>
            <a:off x="4273685" y="2149900"/>
            <a:ext cx="620420" cy="9379"/>
          </a:xfrm>
          <a:prstGeom prst="line">
            <a:avLst/>
          </a:prstGeom>
          <a:ln w="57150">
            <a:solidFill>
              <a:srgbClr val="FFD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9EC7B10-A11D-4388-A46D-04A47A97C9B3}"/>
              </a:ext>
            </a:extLst>
          </p:cNvPr>
          <p:cNvCxnSpPr>
            <a:cxnSpLocks/>
            <a:stCxn id="64" idx="6"/>
            <a:endCxn id="74" idx="2"/>
          </p:cNvCxnSpPr>
          <p:nvPr/>
        </p:nvCxnSpPr>
        <p:spPr>
          <a:xfrm flipV="1">
            <a:off x="4268400" y="4290512"/>
            <a:ext cx="618056" cy="1"/>
          </a:xfrm>
          <a:prstGeom prst="line">
            <a:avLst/>
          </a:prstGeom>
          <a:ln w="57150">
            <a:solidFill>
              <a:srgbClr val="17B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63FC74B-DF9B-4292-A229-1B6D90052F42}"/>
              </a:ext>
            </a:extLst>
          </p:cNvPr>
          <p:cNvCxnSpPr>
            <a:cxnSpLocks/>
            <a:stCxn id="74" idx="6"/>
            <a:endCxn id="75" idx="2"/>
          </p:cNvCxnSpPr>
          <p:nvPr/>
        </p:nvCxnSpPr>
        <p:spPr>
          <a:xfrm>
            <a:off x="5759759" y="4290512"/>
            <a:ext cx="716810" cy="5950"/>
          </a:xfrm>
          <a:prstGeom prst="line">
            <a:avLst/>
          </a:prstGeom>
          <a:ln w="57150">
            <a:solidFill>
              <a:srgbClr val="17B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69CFAAEA-E113-4E80-A4B1-BB950BE95A44}"/>
              </a:ext>
            </a:extLst>
          </p:cNvPr>
          <p:cNvCxnSpPr>
            <a:cxnSpLocks/>
            <a:stCxn id="65" idx="6"/>
            <a:endCxn id="76" idx="2"/>
          </p:cNvCxnSpPr>
          <p:nvPr/>
        </p:nvCxnSpPr>
        <p:spPr>
          <a:xfrm>
            <a:off x="4263167" y="5458652"/>
            <a:ext cx="630938" cy="4229"/>
          </a:xfrm>
          <a:prstGeom prst="line">
            <a:avLst/>
          </a:prstGeom>
          <a:ln w="57150">
            <a:solidFill>
              <a:srgbClr val="F98F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7F29143-77BA-4A79-AD9B-77F711799812}"/>
              </a:ext>
            </a:extLst>
          </p:cNvPr>
          <p:cNvCxnSpPr>
            <a:cxnSpLocks/>
            <a:stCxn id="76" idx="6"/>
            <a:endCxn id="77" idx="2"/>
          </p:cNvCxnSpPr>
          <p:nvPr/>
        </p:nvCxnSpPr>
        <p:spPr>
          <a:xfrm flipV="1">
            <a:off x="5767408" y="5458651"/>
            <a:ext cx="709161" cy="4230"/>
          </a:xfrm>
          <a:prstGeom prst="line">
            <a:avLst/>
          </a:prstGeom>
          <a:ln w="57150">
            <a:solidFill>
              <a:srgbClr val="F98F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6987D1FF-1D10-4135-B2BA-FAD751770011}"/>
              </a:ext>
            </a:extLst>
          </p:cNvPr>
          <p:cNvSpPr/>
          <p:nvPr/>
        </p:nvSpPr>
        <p:spPr>
          <a:xfrm>
            <a:off x="1562563" y="2712565"/>
            <a:ext cx="1113171" cy="855323"/>
          </a:xfrm>
          <a:prstGeom prst="ellipse">
            <a:avLst/>
          </a:prstGeom>
          <a:solidFill>
            <a:srgbClr val="9DDD2D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main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6174B13-A119-4246-A242-1EF943B2E9F1}"/>
              </a:ext>
            </a:extLst>
          </p:cNvPr>
          <p:cNvCxnSpPr>
            <a:cxnSpLocks/>
            <a:stCxn id="63" idx="2"/>
            <a:endCxn id="83" idx="6"/>
          </p:cNvCxnSpPr>
          <p:nvPr/>
        </p:nvCxnSpPr>
        <p:spPr>
          <a:xfrm flipH="1">
            <a:off x="2675734" y="2149900"/>
            <a:ext cx="724648" cy="990327"/>
          </a:xfrm>
          <a:prstGeom prst="line">
            <a:avLst/>
          </a:prstGeom>
          <a:ln w="57150">
            <a:solidFill>
              <a:srgbClr val="FFD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109FCA03-472B-47B7-81DD-979F621A2ADD}"/>
              </a:ext>
            </a:extLst>
          </p:cNvPr>
          <p:cNvCxnSpPr>
            <a:cxnSpLocks/>
            <a:stCxn id="73" idx="6"/>
            <a:endCxn id="99" idx="2"/>
          </p:cNvCxnSpPr>
          <p:nvPr/>
        </p:nvCxnSpPr>
        <p:spPr>
          <a:xfrm>
            <a:off x="5767408" y="2159279"/>
            <a:ext cx="2444191" cy="985389"/>
          </a:xfrm>
          <a:prstGeom prst="line">
            <a:avLst/>
          </a:prstGeom>
          <a:ln w="57150">
            <a:solidFill>
              <a:srgbClr val="FFD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402C811-C043-438F-9421-EC9CB9F7A33A}"/>
              </a:ext>
            </a:extLst>
          </p:cNvPr>
          <p:cNvCxnSpPr>
            <a:cxnSpLocks/>
            <a:stCxn id="83" idx="6"/>
            <a:endCxn id="64" idx="2"/>
          </p:cNvCxnSpPr>
          <p:nvPr/>
        </p:nvCxnSpPr>
        <p:spPr>
          <a:xfrm>
            <a:off x="2675734" y="3140227"/>
            <a:ext cx="719363" cy="1150286"/>
          </a:xfrm>
          <a:prstGeom prst="line">
            <a:avLst/>
          </a:prstGeom>
          <a:ln w="57150">
            <a:solidFill>
              <a:srgbClr val="17B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E6F5D9D5-8EAA-49C7-846D-238191252123}"/>
              </a:ext>
            </a:extLst>
          </p:cNvPr>
          <p:cNvCxnSpPr>
            <a:cxnSpLocks/>
            <a:stCxn id="83" idx="6"/>
            <a:endCxn id="65" idx="2"/>
          </p:cNvCxnSpPr>
          <p:nvPr/>
        </p:nvCxnSpPr>
        <p:spPr>
          <a:xfrm>
            <a:off x="2675734" y="3140227"/>
            <a:ext cx="714130" cy="2318425"/>
          </a:xfrm>
          <a:prstGeom prst="line">
            <a:avLst/>
          </a:prstGeom>
          <a:ln w="57150">
            <a:solidFill>
              <a:srgbClr val="F98F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481D58F8-7E83-47EF-96EE-4A1BCD070612}"/>
              </a:ext>
            </a:extLst>
          </p:cNvPr>
          <p:cNvSpPr/>
          <p:nvPr/>
        </p:nvSpPr>
        <p:spPr>
          <a:xfrm>
            <a:off x="8211599" y="2717006"/>
            <a:ext cx="1113171" cy="855323"/>
          </a:xfrm>
          <a:prstGeom prst="ellipse">
            <a:avLst/>
          </a:prstGeom>
          <a:solidFill>
            <a:srgbClr val="9DDD2D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Berlin Sans FB Demi" panose="020E0802020502020306" pitchFamily="34" charset="0"/>
              </a:rPr>
              <a:t>A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6C30FD8-C020-41E0-8AE5-7AA41FEE8FA6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9324770" y="3144668"/>
            <a:ext cx="1331020" cy="0"/>
          </a:xfrm>
          <a:prstGeom prst="straightConnector1">
            <a:avLst/>
          </a:prstGeom>
          <a:ln w="57150">
            <a:solidFill>
              <a:srgbClr val="9DDD2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9BC7FAC-998D-4C7D-91DF-1B4D7D28D969}"/>
              </a:ext>
            </a:extLst>
          </p:cNvPr>
          <p:cNvSpPr txBox="1"/>
          <p:nvPr/>
        </p:nvSpPr>
        <p:spPr>
          <a:xfrm>
            <a:off x="2610725" y="1987511"/>
            <a:ext cx="1058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marR="45720">
              <a:spcAft>
                <a:spcPts val="600"/>
              </a:spcAft>
            </a:pPr>
            <a:r>
              <a:rPr lang="ko-KR" altLang="en-US" kern="1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9DDD2D"/>
                </a:highlight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팀원 </a:t>
            </a:r>
            <a:r>
              <a:rPr lang="en-US" altLang="ko-KR" kern="1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9DDD2D"/>
                </a:highlight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1</a:t>
            </a:r>
            <a:endParaRPr lang="ko-KR" altLang="ko-KR" kern="1100" dirty="0">
              <a:solidFill>
                <a:schemeClr val="tx1">
                  <a:lumMod val="85000"/>
                  <a:lumOff val="15000"/>
                </a:schemeClr>
              </a:solidFill>
              <a:effectLst/>
              <a:highlight>
                <a:srgbClr val="9DDD2D"/>
              </a:highlight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9C1D93-F284-42F2-945C-12F2E83B9646}"/>
              </a:ext>
            </a:extLst>
          </p:cNvPr>
          <p:cNvSpPr txBox="1"/>
          <p:nvPr/>
        </p:nvSpPr>
        <p:spPr>
          <a:xfrm>
            <a:off x="2610725" y="4085300"/>
            <a:ext cx="1058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marR="45720">
              <a:spcAft>
                <a:spcPts val="600"/>
              </a:spcAft>
            </a:pPr>
            <a:r>
              <a:rPr lang="ko-KR" altLang="en-US" kern="1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9DDD2D"/>
                </a:highlight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팀원 </a:t>
            </a:r>
            <a:r>
              <a:rPr lang="en-US" altLang="ko-KR" kern="11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9DDD2D"/>
                </a:highlight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2</a:t>
            </a:r>
            <a:endParaRPr lang="ko-KR" altLang="ko-KR" kern="1100" dirty="0">
              <a:solidFill>
                <a:schemeClr val="tx1">
                  <a:lumMod val="85000"/>
                  <a:lumOff val="15000"/>
                </a:schemeClr>
              </a:solidFill>
              <a:effectLst/>
              <a:highlight>
                <a:srgbClr val="9DDD2D"/>
              </a:highlight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47F0E7-ADA3-43D6-969A-9733850DB1CB}"/>
              </a:ext>
            </a:extLst>
          </p:cNvPr>
          <p:cNvSpPr txBox="1"/>
          <p:nvPr/>
        </p:nvSpPr>
        <p:spPr>
          <a:xfrm>
            <a:off x="2610725" y="5262488"/>
            <a:ext cx="1058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marR="45720">
              <a:spcAft>
                <a:spcPts val="600"/>
              </a:spcAft>
            </a:pPr>
            <a:r>
              <a:rPr lang="ko-KR" altLang="en-US" kern="1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9DDD2D"/>
                </a:highlight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팀원 </a:t>
            </a:r>
            <a:r>
              <a:rPr lang="en-US" altLang="ko-KR" kern="1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9DDD2D"/>
                </a:highlight>
                <a:latin typeface="1훈새마을운동 R" panose="02020603020101020101" pitchFamily="18" charset="-127"/>
                <a:ea typeface="1훈새마을운동 R" panose="02020603020101020101" pitchFamily="18" charset="-127"/>
                <a:cs typeface="Times New Roman" panose="02020603050405020304" pitchFamily="18" charset="0"/>
              </a:rPr>
              <a:t>3</a:t>
            </a:r>
            <a:endParaRPr lang="ko-KR" altLang="ko-KR" kern="1100" dirty="0">
              <a:solidFill>
                <a:schemeClr val="tx1">
                  <a:lumMod val="85000"/>
                  <a:lumOff val="15000"/>
                </a:schemeClr>
              </a:solidFill>
              <a:effectLst/>
              <a:highlight>
                <a:srgbClr val="9DDD2D"/>
              </a:highlight>
              <a:latin typeface="1훈새마을운동 R" panose="02020603020101020101" pitchFamily="18" charset="-127"/>
              <a:ea typeface="1훈새마을운동 R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A88FBA7F-6CCE-458E-B6F6-641618FD17D2}"/>
              </a:ext>
            </a:extLst>
          </p:cNvPr>
          <p:cNvCxnSpPr>
            <a:cxnSpLocks/>
            <a:endCxn id="99" idx="2"/>
          </p:cNvCxnSpPr>
          <p:nvPr/>
        </p:nvCxnSpPr>
        <p:spPr>
          <a:xfrm flipV="1">
            <a:off x="7212459" y="3144668"/>
            <a:ext cx="999140" cy="1145844"/>
          </a:xfrm>
          <a:prstGeom prst="line">
            <a:avLst/>
          </a:prstGeom>
          <a:ln w="57150">
            <a:solidFill>
              <a:srgbClr val="17B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5ACAFD1-1F53-404D-967F-1D6DC49926A5}"/>
              </a:ext>
            </a:extLst>
          </p:cNvPr>
          <p:cNvCxnSpPr>
            <a:cxnSpLocks/>
            <a:stCxn id="77" idx="6"/>
            <a:endCxn id="99" idx="2"/>
          </p:cNvCxnSpPr>
          <p:nvPr/>
        </p:nvCxnSpPr>
        <p:spPr>
          <a:xfrm flipV="1">
            <a:off x="7349872" y="3144668"/>
            <a:ext cx="861727" cy="2313983"/>
          </a:xfrm>
          <a:prstGeom prst="line">
            <a:avLst/>
          </a:prstGeom>
          <a:ln w="57150">
            <a:solidFill>
              <a:srgbClr val="F98F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7A9985-993F-420F-B061-B918B29FF2D6}"/>
              </a:ext>
            </a:extLst>
          </p:cNvPr>
          <p:cNvSpPr txBox="1"/>
          <p:nvPr/>
        </p:nvSpPr>
        <p:spPr>
          <a:xfrm>
            <a:off x="7354515" y="2928769"/>
            <a:ext cx="1413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erlin Sans FB Demi" panose="020E0802020502020306" pitchFamily="34" charset="0"/>
              </a:rPr>
              <a:t>MERGE</a:t>
            </a:r>
            <a:endParaRPr lang="ko-KR" altLang="en-US" sz="2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58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환경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02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339D51-CCD6-43F1-AA7C-E2832EDEAC0E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깃허브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사용 규칙</a:t>
            </a:r>
          </a:p>
        </p:txBody>
      </p: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D9298BAA-C6E1-4AFC-96A6-BCFE28261CC5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9D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사각형: 둥근 위쪽 모서리 38">
            <a:extLst>
              <a:ext uri="{FF2B5EF4-FFF2-40B4-BE49-F238E27FC236}">
                <a16:creationId xmlns:a16="http://schemas.microsoft.com/office/drawing/2014/main" id="{E793C1AB-445E-48B3-837C-E59BE4DA6864}"/>
              </a:ext>
            </a:extLst>
          </p:cNvPr>
          <p:cNvSpPr/>
          <p:nvPr/>
        </p:nvSpPr>
        <p:spPr>
          <a:xfrm>
            <a:off x="1103783" y="1669174"/>
            <a:ext cx="2779849" cy="4150760"/>
          </a:xfrm>
          <a:prstGeom prst="round2SameRect">
            <a:avLst/>
          </a:prstGeom>
          <a:solidFill>
            <a:srgbClr val="FFFFFF"/>
          </a:solidFill>
          <a:ln w="76200" cmpd="sng">
            <a:solidFill>
              <a:srgbClr val="9DDD2D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63317 w 2779849"/>
                      <a:gd name="connsiteY0" fmla="*/ 0 h 4150760"/>
                      <a:gd name="connsiteX1" fmla="*/ 926621 w 2779849"/>
                      <a:gd name="connsiteY1" fmla="*/ 0 h 4150760"/>
                      <a:gd name="connsiteX2" fmla="*/ 1352860 w 2779849"/>
                      <a:gd name="connsiteY2" fmla="*/ 0 h 4150760"/>
                      <a:gd name="connsiteX3" fmla="*/ 1834696 w 2779849"/>
                      <a:gd name="connsiteY3" fmla="*/ 0 h 4150760"/>
                      <a:gd name="connsiteX4" fmla="*/ 2316532 w 2779849"/>
                      <a:gd name="connsiteY4" fmla="*/ 0 h 4150760"/>
                      <a:gd name="connsiteX5" fmla="*/ 2779849 w 2779849"/>
                      <a:gd name="connsiteY5" fmla="*/ 463317 h 4150760"/>
                      <a:gd name="connsiteX6" fmla="*/ 2779849 w 2779849"/>
                      <a:gd name="connsiteY6" fmla="*/ 990095 h 4150760"/>
                      <a:gd name="connsiteX7" fmla="*/ 2779849 w 2779849"/>
                      <a:gd name="connsiteY7" fmla="*/ 1443123 h 4150760"/>
                      <a:gd name="connsiteX8" fmla="*/ 2779849 w 2779849"/>
                      <a:gd name="connsiteY8" fmla="*/ 1859278 h 4150760"/>
                      <a:gd name="connsiteX9" fmla="*/ 2779849 w 2779849"/>
                      <a:gd name="connsiteY9" fmla="*/ 2312306 h 4150760"/>
                      <a:gd name="connsiteX10" fmla="*/ 2779849 w 2779849"/>
                      <a:gd name="connsiteY10" fmla="*/ 2875958 h 4150760"/>
                      <a:gd name="connsiteX11" fmla="*/ 2779849 w 2779849"/>
                      <a:gd name="connsiteY11" fmla="*/ 3328987 h 4150760"/>
                      <a:gd name="connsiteX12" fmla="*/ 2779849 w 2779849"/>
                      <a:gd name="connsiteY12" fmla="*/ 4150760 h 4150760"/>
                      <a:gd name="connsiteX13" fmla="*/ 2779849 w 2779849"/>
                      <a:gd name="connsiteY13" fmla="*/ 4150760 h 4150760"/>
                      <a:gd name="connsiteX14" fmla="*/ 2279476 w 2779849"/>
                      <a:gd name="connsiteY14" fmla="*/ 4150760 h 4150760"/>
                      <a:gd name="connsiteX15" fmla="*/ 1695708 w 2779849"/>
                      <a:gd name="connsiteY15" fmla="*/ 4150760 h 4150760"/>
                      <a:gd name="connsiteX16" fmla="*/ 1223134 w 2779849"/>
                      <a:gd name="connsiteY16" fmla="*/ 4150760 h 4150760"/>
                      <a:gd name="connsiteX17" fmla="*/ 667164 w 2779849"/>
                      <a:gd name="connsiteY17" fmla="*/ 4150760 h 4150760"/>
                      <a:gd name="connsiteX18" fmla="*/ 0 w 2779849"/>
                      <a:gd name="connsiteY18" fmla="*/ 4150760 h 4150760"/>
                      <a:gd name="connsiteX19" fmla="*/ 0 w 2779849"/>
                      <a:gd name="connsiteY19" fmla="*/ 4150760 h 4150760"/>
                      <a:gd name="connsiteX20" fmla="*/ 0 w 2779849"/>
                      <a:gd name="connsiteY20" fmla="*/ 3623982 h 4150760"/>
                      <a:gd name="connsiteX21" fmla="*/ 0 w 2779849"/>
                      <a:gd name="connsiteY21" fmla="*/ 3097205 h 4150760"/>
                      <a:gd name="connsiteX22" fmla="*/ 0 w 2779849"/>
                      <a:gd name="connsiteY22" fmla="*/ 2496678 h 4150760"/>
                      <a:gd name="connsiteX23" fmla="*/ 0 w 2779849"/>
                      <a:gd name="connsiteY23" fmla="*/ 2006775 h 4150760"/>
                      <a:gd name="connsiteX24" fmla="*/ 0 w 2779849"/>
                      <a:gd name="connsiteY24" fmla="*/ 1516872 h 4150760"/>
                      <a:gd name="connsiteX25" fmla="*/ 0 w 2779849"/>
                      <a:gd name="connsiteY25" fmla="*/ 990095 h 4150760"/>
                      <a:gd name="connsiteX26" fmla="*/ 0 w 2779849"/>
                      <a:gd name="connsiteY26" fmla="*/ 463317 h 4150760"/>
                      <a:gd name="connsiteX27" fmla="*/ 463317 w 2779849"/>
                      <a:gd name="connsiteY27" fmla="*/ 0 h 415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779849" h="4150760" fill="none" extrusionOk="0">
                        <a:moveTo>
                          <a:pt x="463317" y="0"/>
                        </a:moveTo>
                        <a:cubicBezTo>
                          <a:pt x="682952" y="-53489"/>
                          <a:pt x="718684" y="27552"/>
                          <a:pt x="926621" y="0"/>
                        </a:cubicBezTo>
                        <a:cubicBezTo>
                          <a:pt x="1134558" y="-27552"/>
                          <a:pt x="1166224" y="44880"/>
                          <a:pt x="1352860" y="0"/>
                        </a:cubicBezTo>
                        <a:cubicBezTo>
                          <a:pt x="1539496" y="-44880"/>
                          <a:pt x="1687831" y="28646"/>
                          <a:pt x="1834696" y="0"/>
                        </a:cubicBezTo>
                        <a:cubicBezTo>
                          <a:pt x="1981561" y="-28646"/>
                          <a:pt x="2163066" y="44808"/>
                          <a:pt x="2316532" y="0"/>
                        </a:cubicBezTo>
                        <a:cubicBezTo>
                          <a:pt x="2553685" y="58393"/>
                          <a:pt x="2767193" y="167578"/>
                          <a:pt x="2779849" y="463317"/>
                        </a:cubicBezTo>
                        <a:cubicBezTo>
                          <a:pt x="2817889" y="602004"/>
                          <a:pt x="2717907" y="821823"/>
                          <a:pt x="2779849" y="990095"/>
                        </a:cubicBezTo>
                        <a:cubicBezTo>
                          <a:pt x="2841791" y="1158367"/>
                          <a:pt x="2746468" y="1218156"/>
                          <a:pt x="2779849" y="1443123"/>
                        </a:cubicBezTo>
                        <a:cubicBezTo>
                          <a:pt x="2813230" y="1668090"/>
                          <a:pt x="2752800" y="1684697"/>
                          <a:pt x="2779849" y="1859278"/>
                        </a:cubicBezTo>
                        <a:cubicBezTo>
                          <a:pt x="2806898" y="2033859"/>
                          <a:pt x="2762254" y="2176193"/>
                          <a:pt x="2779849" y="2312306"/>
                        </a:cubicBezTo>
                        <a:cubicBezTo>
                          <a:pt x="2797444" y="2448419"/>
                          <a:pt x="2730508" y="2703618"/>
                          <a:pt x="2779849" y="2875958"/>
                        </a:cubicBezTo>
                        <a:cubicBezTo>
                          <a:pt x="2829190" y="3048298"/>
                          <a:pt x="2773469" y="3179796"/>
                          <a:pt x="2779849" y="3328987"/>
                        </a:cubicBezTo>
                        <a:cubicBezTo>
                          <a:pt x="2786229" y="3478178"/>
                          <a:pt x="2759991" y="3755505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08845" y="4203240"/>
                          <a:pt x="2443985" y="4104382"/>
                          <a:pt x="2279476" y="4150760"/>
                        </a:cubicBezTo>
                        <a:cubicBezTo>
                          <a:pt x="2114967" y="4197138"/>
                          <a:pt x="1821653" y="4091773"/>
                          <a:pt x="1695708" y="4150760"/>
                        </a:cubicBezTo>
                        <a:cubicBezTo>
                          <a:pt x="1569763" y="4209747"/>
                          <a:pt x="1352031" y="4110891"/>
                          <a:pt x="1223134" y="4150760"/>
                        </a:cubicBezTo>
                        <a:cubicBezTo>
                          <a:pt x="1094237" y="4190629"/>
                          <a:pt x="782432" y="4136584"/>
                          <a:pt x="667164" y="4150760"/>
                        </a:cubicBezTo>
                        <a:cubicBezTo>
                          <a:pt x="551896" y="4164936"/>
                          <a:pt x="138711" y="4107047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37229" y="3948227"/>
                          <a:pt x="16807" y="3873062"/>
                          <a:pt x="0" y="3623982"/>
                        </a:cubicBezTo>
                        <a:cubicBezTo>
                          <a:pt x="-16807" y="3374902"/>
                          <a:pt x="55089" y="3221604"/>
                          <a:pt x="0" y="3097205"/>
                        </a:cubicBezTo>
                        <a:cubicBezTo>
                          <a:pt x="-55089" y="2972806"/>
                          <a:pt x="69374" y="2677090"/>
                          <a:pt x="0" y="2496678"/>
                        </a:cubicBezTo>
                        <a:cubicBezTo>
                          <a:pt x="-69374" y="2316266"/>
                          <a:pt x="47363" y="2173124"/>
                          <a:pt x="0" y="2006775"/>
                        </a:cubicBezTo>
                        <a:cubicBezTo>
                          <a:pt x="-47363" y="1840426"/>
                          <a:pt x="50815" y="1704250"/>
                          <a:pt x="0" y="1516872"/>
                        </a:cubicBezTo>
                        <a:cubicBezTo>
                          <a:pt x="-50815" y="1329494"/>
                          <a:pt x="43061" y="1240768"/>
                          <a:pt x="0" y="990095"/>
                        </a:cubicBezTo>
                        <a:cubicBezTo>
                          <a:pt x="-43061" y="739422"/>
                          <a:pt x="17667" y="579394"/>
                          <a:pt x="0" y="463317"/>
                        </a:cubicBezTo>
                        <a:cubicBezTo>
                          <a:pt x="41687" y="199495"/>
                          <a:pt x="228149" y="-72756"/>
                          <a:pt x="463317" y="0"/>
                        </a:cubicBezTo>
                        <a:close/>
                      </a:path>
                      <a:path w="2779849" h="4150760" stroke="0" extrusionOk="0">
                        <a:moveTo>
                          <a:pt x="463317" y="0"/>
                        </a:moveTo>
                        <a:cubicBezTo>
                          <a:pt x="572674" y="-33295"/>
                          <a:pt x="761142" y="2804"/>
                          <a:pt x="908089" y="0"/>
                        </a:cubicBezTo>
                        <a:cubicBezTo>
                          <a:pt x="1055036" y="-2804"/>
                          <a:pt x="1163972" y="27403"/>
                          <a:pt x="1315796" y="0"/>
                        </a:cubicBezTo>
                        <a:cubicBezTo>
                          <a:pt x="1467620" y="-27403"/>
                          <a:pt x="1595434" y="3570"/>
                          <a:pt x="1816164" y="0"/>
                        </a:cubicBezTo>
                        <a:cubicBezTo>
                          <a:pt x="2036894" y="-3570"/>
                          <a:pt x="2083919" y="1953"/>
                          <a:pt x="2316532" y="0"/>
                        </a:cubicBezTo>
                        <a:cubicBezTo>
                          <a:pt x="2598938" y="12673"/>
                          <a:pt x="2848647" y="215596"/>
                          <a:pt x="2779849" y="463317"/>
                        </a:cubicBezTo>
                        <a:cubicBezTo>
                          <a:pt x="2834896" y="583213"/>
                          <a:pt x="2721910" y="743475"/>
                          <a:pt x="2779849" y="953220"/>
                        </a:cubicBezTo>
                        <a:cubicBezTo>
                          <a:pt x="2837788" y="1162965"/>
                          <a:pt x="2758313" y="1366091"/>
                          <a:pt x="2779849" y="1553747"/>
                        </a:cubicBezTo>
                        <a:cubicBezTo>
                          <a:pt x="2801385" y="1741403"/>
                          <a:pt x="2710719" y="1879997"/>
                          <a:pt x="2779849" y="2154273"/>
                        </a:cubicBezTo>
                        <a:cubicBezTo>
                          <a:pt x="2848979" y="2428549"/>
                          <a:pt x="2724994" y="2502344"/>
                          <a:pt x="2779849" y="2681051"/>
                        </a:cubicBezTo>
                        <a:cubicBezTo>
                          <a:pt x="2834704" y="2859758"/>
                          <a:pt x="2775807" y="3005264"/>
                          <a:pt x="2779849" y="3281577"/>
                        </a:cubicBezTo>
                        <a:cubicBezTo>
                          <a:pt x="2783891" y="3557890"/>
                          <a:pt x="2746687" y="3867003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22451" y="4205207"/>
                          <a:pt x="2409281" y="4112116"/>
                          <a:pt x="2251678" y="4150760"/>
                        </a:cubicBezTo>
                        <a:cubicBezTo>
                          <a:pt x="2094075" y="4189404"/>
                          <a:pt x="1941489" y="4140998"/>
                          <a:pt x="1695708" y="4150760"/>
                        </a:cubicBezTo>
                        <a:cubicBezTo>
                          <a:pt x="1449927" y="4160522"/>
                          <a:pt x="1402594" y="4146056"/>
                          <a:pt x="1139738" y="4150760"/>
                        </a:cubicBezTo>
                        <a:cubicBezTo>
                          <a:pt x="876882" y="4155464"/>
                          <a:pt x="838606" y="4100622"/>
                          <a:pt x="583768" y="4150760"/>
                        </a:cubicBezTo>
                        <a:cubicBezTo>
                          <a:pt x="328930" y="4200898"/>
                          <a:pt x="159417" y="4091186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12734" y="3914189"/>
                          <a:pt x="34376" y="3786571"/>
                          <a:pt x="0" y="3587108"/>
                        </a:cubicBezTo>
                        <a:cubicBezTo>
                          <a:pt x="-34376" y="3387645"/>
                          <a:pt x="26519" y="3255644"/>
                          <a:pt x="0" y="3170954"/>
                        </a:cubicBezTo>
                        <a:cubicBezTo>
                          <a:pt x="-26519" y="3086264"/>
                          <a:pt x="41934" y="2923118"/>
                          <a:pt x="0" y="2717925"/>
                        </a:cubicBezTo>
                        <a:cubicBezTo>
                          <a:pt x="-41934" y="2512732"/>
                          <a:pt x="25029" y="2354802"/>
                          <a:pt x="0" y="2117399"/>
                        </a:cubicBezTo>
                        <a:cubicBezTo>
                          <a:pt x="-25029" y="1879996"/>
                          <a:pt x="25052" y="1746394"/>
                          <a:pt x="0" y="1590621"/>
                        </a:cubicBezTo>
                        <a:cubicBezTo>
                          <a:pt x="-25052" y="1434848"/>
                          <a:pt x="38485" y="1298979"/>
                          <a:pt x="0" y="1137592"/>
                        </a:cubicBezTo>
                        <a:cubicBezTo>
                          <a:pt x="-38485" y="976205"/>
                          <a:pt x="49826" y="735865"/>
                          <a:pt x="0" y="463317"/>
                        </a:cubicBezTo>
                        <a:cubicBezTo>
                          <a:pt x="-44885" y="204894"/>
                          <a:pt x="263856" y="48575"/>
                          <a:pt x="463317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50800" dir="3600000" sx="99000" sy="99000" algn="ctr" rotWithShape="0">
              <a:srgbClr val="000000">
                <a:alpha val="8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dirty="0">
              <a:solidFill>
                <a:srgbClr val="2C5F0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제목과 본문을 한 줄 띄워 분리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제목 첫 글자는 대문자로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본문에는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commit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세부내용 작성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ko-KR" altLang="en-US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3" name="사각형: 둥근 위쪽 모서리 42">
            <a:extLst>
              <a:ext uri="{FF2B5EF4-FFF2-40B4-BE49-F238E27FC236}">
                <a16:creationId xmlns:a16="http://schemas.microsoft.com/office/drawing/2014/main" id="{A0E2928B-B1BD-47BD-85E1-6747A769645E}"/>
              </a:ext>
            </a:extLst>
          </p:cNvPr>
          <p:cNvSpPr/>
          <p:nvPr/>
        </p:nvSpPr>
        <p:spPr>
          <a:xfrm>
            <a:off x="4455286" y="1669174"/>
            <a:ext cx="2779849" cy="4150760"/>
          </a:xfrm>
          <a:prstGeom prst="round2SameRect">
            <a:avLst/>
          </a:prstGeom>
          <a:solidFill>
            <a:schemeClr val="bg1"/>
          </a:solidFill>
          <a:ln w="76200" cmpd="sng">
            <a:solidFill>
              <a:srgbClr val="9DDD2D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63317 w 2779849"/>
                      <a:gd name="connsiteY0" fmla="*/ 0 h 4150760"/>
                      <a:gd name="connsiteX1" fmla="*/ 926621 w 2779849"/>
                      <a:gd name="connsiteY1" fmla="*/ 0 h 4150760"/>
                      <a:gd name="connsiteX2" fmla="*/ 1352860 w 2779849"/>
                      <a:gd name="connsiteY2" fmla="*/ 0 h 4150760"/>
                      <a:gd name="connsiteX3" fmla="*/ 1834696 w 2779849"/>
                      <a:gd name="connsiteY3" fmla="*/ 0 h 4150760"/>
                      <a:gd name="connsiteX4" fmla="*/ 2316532 w 2779849"/>
                      <a:gd name="connsiteY4" fmla="*/ 0 h 4150760"/>
                      <a:gd name="connsiteX5" fmla="*/ 2779849 w 2779849"/>
                      <a:gd name="connsiteY5" fmla="*/ 463317 h 4150760"/>
                      <a:gd name="connsiteX6" fmla="*/ 2779849 w 2779849"/>
                      <a:gd name="connsiteY6" fmla="*/ 990095 h 4150760"/>
                      <a:gd name="connsiteX7" fmla="*/ 2779849 w 2779849"/>
                      <a:gd name="connsiteY7" fmla="*/ 1443123 h 4150760"/>
                      <a:gd name="connsiteX8" fmla="*/ 2779849 w 2779849"/>
                      <a:gd name="connsiteY8" fmla="*/ 1859278 h 4150760"/>
                      <a:gd name="connsiteX9" fmla="*/ 2779849 w 2779849"/>
                      <a:gd name="connsiteY9" fmla="*/ 2312306 h 4150760"/>
                      <a:gd name="connsiteX10" fmla="*/ 2779849 w 2779849"/>
                      <a:gd name="connsiteY10" fmla="*/ 2875958 h 4150760"/>
                      <a:gd name="connsiteX11" fmla="*/ 2779849 w 2779849"/>
                      <a:gd name="connsiteY11" fmla="*/ 3328987 h 4150760"/>
                      <a:gd name="connsiteX12" fmla="*/ 2779849 w 2779849"/>
                      <a:gd name="connsiteY12" fmla="*/ 4150760 h 4150760"/>
                      <a:gd name="connsiteX13" fmla="*/ 2779849 w 2779849"/>
                      <a:gd name="connsiteY13" fmla="*/ 4150760 h 4150760"/>
                      <a:gd name="connsiteX14" fmla="*/ 2279476 w 2779849"/>
                      <a:gd name="connsiteY14" fmla="*/ 4150760 h 4150760"/>
                      <a:gd name="connsiteX15" fmla="*/ 1695708 w 2779849"/>
                      <a:gd name="connsiteY15" fmla="*/ 4150760 h 4150760"/>
                      <a:gd name="connsiteX16" fmla="*/ 1223134 w 2779849"/>
                      <a:gd name="connsiteY16" fmla="*/ 4150760 h 4150760"/>
                      <a:gd name="connsiteX17" fmla="*/ 667164 w 2779849"/>
                      <a:gd name="connsiteY17" fmla="*/ 4150760 h 4150760"/>
                      <a:gd name="connsiteX18" fmla="*/ 0 w 2779849"/>
                      <a:gd name="connsiteY18" fmla="*/ 4150760 h 4150760"/>
                      <a:gd name="connsiteX19" fmla="*/ 0 w 2779849"/>
                      <a:gd name="connsiteY19" fmla="*/ 4150760 h 4150760"/>
                      <a:gd name="connsiteX20" fmla="*/ 0 w 2779849"/>
                      <a:gd name="connsiteY20" fmla="*/ 3623982 h 4150760"/>
                      <a:gd name="connsiteX21" fmla="*/ 0 w 2779849"/>
                      <a:gd name="connsiteY21" fmla="*/ 3097205 h 4150760"/>
                      <a:gd name="connsiteX22" fmla="*/ 0 w 2779849"/>
                      <a:gd name="connsiteY22" fmla="*/ 2496678 h 4150760"/>
                      <a:gd name="connsiteX23" fmla="*/ 0 w 2779849"/>
                      <a:gd name="connsiteY23" fmla="*/ 2006775 h 4150760"/>
                      <a:gd name="connsiteX24" fmla="*/ 0 w 2779849"/>
                      <a:gd name="connsiteY24" fmla="*/ 1516872 h 4150760"/>
                      <a:gd name="connsiteX25" fmla="*/ 0 w 2779849"/>
                      <a:gd name="connsiteY25" fmla="*/ 990095 h 4150760"/>
                      <a:gd name="connsiteX26" fmla="*/ 0 w 2779849"/>
                      <a:gd name="connsiteY26" fmla="*/ 463317 h 4150760"/>
                      <a:gd name="connsiteX27" fmla="*/ 463317 w 2779849"/>
                      <a:gd name="connsiteY27" fmla="*/ 0 h 415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779849" h="4150760" fill="none" extrusionOk="0">
                        <a:moveTo>
                          <a:pt x="463317" y="0"/>
                        </a:moveTo>
                        <a:cubicBezTo>
                          <a:pt x="682952" y="-53489"/>
                          <a:pt x="718684" y="27552"/>
                          <a:pt x="926621" y="0"/>
                        </a:cubicBezTo>
                        <a:cubicBezTo>
                          <a:pt x="1134558" y="-27552"/>
                          <a:pt x="1166224" y="44880"/>
                          <a:pt x="1352860" y="0"/>
                        </a:cubicBezTo>
                        <a:cubicBezTo>
                          <a:pt x="1539496" y="-44880"/>
                          <a:pt x="1687831" y="28646"/>
                          <a:pt x="1834696" y="0"/>
                        </a:cubicBezTo>
                        <a:cubicBezTo>
                          <a:pt x="1981561" y="-28646"/>
                          <a:pt x="2163066" y="44808"/>
                          <a:pt x="2316532" y="0"/>
                        </a:cubicBezTo>
                        <a:cubicBezTo>
                          <a:pt x="2553685" y="58393"/>
                          <a:pt x="2767193" y="167578"/>
                          <a:pt x="2779849" y="463317"/>
                        </a:cubicBezTo>
                        <a:cubicBezTo>
                          <a:pt x="2817889" y="602004"/>
                          <a:pt x="2717907" y="821823"/>
                          <a:pt x="2779849" y="990095"/>
                        </a:cubicBezTo>
                        <a:cubicBezTo>
                          <a:pt x="2841791" y="1158367"/>
                          <a:pt x="2746468" y="1218156"/>
                          <a:pt x="2779849" y="1443123"/>
                        </a:cubicBezTo>
                        <a:cubicBezTo>
                          <a:pt x="2813230" y="1668090"/>
                          <a:pt x="2752800" y="1684697"/>
                          <a:pt x="2779849" y="1859278"/>
                        </a:cubicBezTo>
                        <a:cubicBezTo>
                          <a:pt x="2806898" y="2033859"/>
                          <a:pt x="2762254" y="2176193"/>
                          <a:pt x="2779849" y="2312306"/>
                        </a:cubicBezTo>
                        <a:cubicBezTo>
                          <a:pt x="2797444" y="2448419"/>
                          <a:pt x="2730508" y="2703618"/>
                          <a:pt x="2779849" y="2875958"/>
                        </a:cubicBezTo>
                        <a:cubicBezTo>
                          <a:pt x="2829190" y="3048298"/>
                          <a:pt x="2773469" y="3179796"/>
                          <a:pt x="2779849" y="3328987"/>
                        </a:cubicBezTo>
                        <a:cubicBezTo>
                          <a:pt x="2786229" y="3478178"/>
                          <a:pt x="2759991" y="3755505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08845" y="4203240"/>
                          <a:pt x="2443985" y="4104382"/>
                          <a:pt x="2279476" y="4150760"/>
                        </a:cubicBezTo>
                        <a:cubicBezTo>
                          <a:pt x="2114967" y="4197138"/>
                          <a:pt x="1821653" y="4091773"/>
                          <a:pt x="1695708" y="4150760"/>
                        </a:cubicBezTo>
                        <a:cubicBezTo>
                          <a:pt x="1569763" y="4209747"/>
                          <a:pt x="1352031" y="4110891"/>
                          <a:pt x="1223134" y="4150760"/>
                        </a:cubicBezTo>
                        <a:cubicBezTo>
                          <a:pt x="1094237" y="4190629"/>
                          <a:pt x="782432" y="4136584"/>
                          <a:pt x="667164" y="4150760"/>
                        </a:cubicBezTo>
                        <a:cubicBezTo>
                          <a:pt x="551896" y="4164936"/>
                          <a:pt x="138711" y="4107047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37229" y="3948227"/>
                          <a:pt x="16807" y="3873062"/>
                          <a:pt x="0" y="3623982"/>
                        </a:cubicBezTo>
                        <a:cubicBezTo>
                          <a:pt x="-16807" y="3374902"/>
                          <a:pt x="55089" y="3221604"/>
                          <a:pt x="0" y="3097205"/>
                        </a:cubicBezTo>
                        <a:cubicBezTo>
                          <a:pt x="-55089" y="2972806"/>
                          <a:pt x="69374" y="2677090"/>
                          <a:pt x="0" y="2496678"/>
                        </a:cubicBezTo>
                        <a:cubicBezTo>
                          <a:pt x="-69374" y="2316266"/>
                          <a:pt x="47363" y="2173124"/>
                          <a:pt x="0" y="2006775"/>
                        </a:cubicBezTo>
                        <a:cubicBezTo>
                          <a:pt x="-47363" y="1840426"/>
                          <a:pt x="50815" y="1704250"/>
                          <a:pt x="0" y="1516872"/>
                        </a:cubicBezTo>
                        <a:cubicBezTo>
                          <a:pt x="-50815" y="1329494"/>
                          <a:pt x="43061" y="1240768"/>
                          <a:pt x="0" y="990095"/>
                        </a:cubicBezTo>
                        <a:cubicBezTo>
                          <a:pt x="-43061" y="739422"/>
                          <a:pt x="17667" y="579394"/>
                          <a:pt x="0" y="463317"/>
                        </a:cubicBezTo>
                        <a:cubicBezTo>
                          <a:pt x="41687" y="199495"/>
                          <a:pt x="228149" y="-72756"/>
                          <a:pt x="463317" y="0"/>
                        </a:cubicBezTo>
                        <a:close/>
                      </a:path>
                      <a:path w="2779849" h="4150760" stroke="0" extrusionOk="0">
                        <a:moveTo>
                          <a:pt x="463317" y="0"/>
                        </a:moveTo>
                        <a:cubicBezTo>
                          <a:pt x="572674" y="-33295"/>
                          <a:pt x="761142" y="2804"/>
                          <a:pt x="908089" y="0"/>
                        </a:cubicBezTo>
                        <a:cubicBezTo>
                          <a:pt x="1055036" y="-2804"/>
                          <a:pt x="1163972" y="27403"/>
                          <a:pt x="1315796" y="0"/>
                        </a:cubicBezTo>
                        <a:cubicBezTo>
                          <a:pt x="1467620" y="-27403"/>
                          <a:pt x="1595434" y="3570"/>
                          <a:pt x="1816164" y="0"/>
                        </a:cubicBezTo>
                        <a:cubicBezTo>
                          <a:pt x="2036894" y="-3570"/>
                          <a:pt x="2083919" y="1953"/>
                          <a:pt x="2316532" y="0"/>
                        </a:cubicBezTo>
                        <a:cubicBezTo>
                          <a:pt x="2598938" y="12673"/>
                          <a:pt x="2848647" y="215596"/>
                          <a:pt x="2779849" y="463317"/>
                        </a:cubicBezTo>
                        <a:cubicBezTo>
                          <a:pt x="2834896" y="583213"/>
                          <a:pt x="2721910" y="743475"/>
                          <a:pt x="2779849" y="953220"/>
                        </a:cubicBezTo>
                        <a:cubicBezTo>
                          <a:pt x="2837788" y="1162965"/>
                          <a:pt x="2758313" y="1366091"/>
                          <a:pt x="2779849" y="1553747"/>
                        </a:cubicBezTo>
                        <a:cubicBezTo>
                          <a:pt x="2801385" y="1741403"/>
                          <a:pt x="2710719" y="1879997"/>
                          <a:pt x="2779849" y="2154273"/>
                        </a:cubicBezTo>
                        <a:cubicBezTo>
                          <a:pt x="2848979" y="2428549"/>
                          <a:pt x="2724994" y="2502344"/>
                          <a:pt x="2779849" y="2681051"/>
                        </a:cubicBezTo>
                        <a:cubicBezTo>
                          <a:pt x="2834704" y="2859758"/>
                          <a:pt x="2775807" y="3005264"/>
                          <a:pt x="2779849" y="3281577"/>
                        </a:cubicBezTo>
                        <a:cubicBezTo>
                          <a:pt x="2783891" y="3557890"/>
                          <a:pt x="2746687" y="3867003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22451" y="4205207"/>
                          <a:pt x="2409281" y="4112116"/>
                          <a:pt x="2251678" y="4150760"/>
                        </a:cubicBezTo>
                        <a:cubicBezTo>
                          <a:pt x="2094075" y="4189404"/>
                          <a:pt x="1941489" y="4140998"/>
                          <a:pt x="1695708" y="4150760"/>
                        </a:cubicBezTo>
                        <a:cubicBezTo>
                          <a:pt x="1449927" y="4160522"/>
                          <a:pt x="1402594" y="4146056"/>
                          <a:pt x="1139738" y="4150760"/>
                        </a:cubicBezTo>
                        <a:cubicBezTo>
                          <a:pt x="876882" y="4155464"/>
                          <a:pt x="838606" y="4100622"/>
                          <a:pt x="583768" y="4150760"/>
                        </a:cubicBezTo>
                        <a:cubicBezTo>
                          <a:pt x="328930" y="4200898"/>
                          <a:pt x="159417" y="4091186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12734" y="3914189"/>
                          <a:pt x="34376" y="3786571"/>
                          <a:pt x="0" y="3587108"/>
                        </a:cubicBezTo>
                        <a:cubicBezTo>
                          <a:pt x="-34376" y="3387645"/>
                          <a:pt x="26519" y="3255644"/>
                          <a:pt x="0" y="3170954"/>
                        </a:cubicBezTo>
                        <a:cubicBezTo>
                          <a:pt x="-26519" y="3086264"/>
                          <a:pt x="41934" y="2923118"/>
                          <a:pt x="0" y="2717925"/>
                        </a:cubicBezTo>
                        <a:cubicBezTo>
                          <a:pt x="-41934" y="2512732"/>
                          <a:pt x="25029" y="2354802"/>
                          <a:pt x="0" y="2117399"/>
                        </a:cubicBezTo>
                        <a:cubicBezTo>
                          <a:pt x="-25029" y="1879996"/>
                          <a:pt x="25052" y="1746394"/>
                          <a:pt x="0" y="1590621"/>
                        </a:cubicBezTo>
                        <a:cubicBezTo>
                          <a:pt x="-25052" y="1434848"/>
                          <a:pt x="38485" y="1298979"/>
                          <a:pt x="0" y="1137592"/>
                        </a:cubicBezTo>
                        <a:cubicBezTo>
                          <a:pt x="-38485" y="976205"/>
                          <a:pt x="49826" y="735865"/>
                          <a:pt x="0" y="463317"/>
                        </a:cubicBezTo>
                        <a:cubicBezTo>
                          <a:pt x="-44885" y="204894"/>
                          <a:pt x="263856" y="48575"/>
                          <a:pt x="463317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50800" dir="3600000" sx="99000" sy="99000" algn="ctr" rotWithShape="0">
              <a:srgbClr val="000000">
                <a:alpha val="8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Develop branch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설정하여 모든 기능이 구현되면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main branch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병합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Feature branch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새로운 기능 개발 및 버그 수정 시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develop branch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분기 작업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4" name="사각형: 둥근 위쪽 모서리 43">
            <a:extLst>
              <a:ext uri="{FF2B5EF4-FFF2-40B4-BE49-F238E27FC236}">
                <a16:creationId xmlns:a16="http://schemas.microsoft.com/office/drawing/2014/main" id="{655F9A09-1921-4B3D-A86A-275C90E315A4}"/>
              </a:ext>
            </a:extLst>
          </p:cNvPr>
          <p:cNvSpPr/>
          <p:nvPr/>
        </p:nvSpPr>
        <p:spPr>
          <a:xfrm>
            <a:off x="7868613" y="1669174"/>
            <a:ext cx="2779849" cy="4150760"/>
          </a:xfrm>
          <a:prstGeom prst="round2SameRect">
            <a:avLst/>
          </a:prstGeom>
          <a:solidFill>
            <a:schemeClr val="bg1"/>
          </a:solidFill>
          <a:ln w="76200" cmpd="sng">
            <a:solidFill>
              <a:srgbClr val="9DDD2D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63317 w 2779849"/>
                      <a:gd name="connsiteY0" fmla="*/ 0 h 4150760"/>
                      <a:gd name="connsiteX1" fmla="*/ 926621 w 2779849"/>
                      <a:gd name="connsiteY1" fmla="*/ 0 h 4150760"/>
                      <a:gd name="connsiteX2" fmla="*/ 1352860 w 2779849"/>
                      <a:gd name="connsiteY2" fmla="*/ 0 h 4150760"/>
                      <a:gd name="connsiteX3" fmla="*/ 1834696 w 2779849"/>
                      <a:gd name="connsiteY3" fmla="*/ 0 h 4150760"/>
                      <a:gd name="connsiteX4" fmla="*/ 2316532 w 2779849"/>
                      <a:gd name="connsiteY4" fmla="*/ 0 h 4150760"/>
                      <a:gd name="connsiteX5" fmla="*/ 2779849 w 2779849"/>
                      <a:gd name="connsiteY5" fmla="*/ 463317 h 4150760"/>
                      <a:gd name="connsiteX6" fmla="*/ 2779849 w 2779849"/>
                      <a:gd name="connsiteY6" fmla="*/ 990095 h 4150760"/>
                      <a:gd name="connsiteX7" fmla="*/ 2779849 w 2779849"/>
                      <a:gd name="connsiteY7" fmla="*/ 1443123 h 4150760"/>
                      <a:gd name="connsiteX8" fmla="*/ 2779849 w 2779849"/>
                      <a:gd name="connsiteY8" fmla="*/ 1859278 h 4150760"/>
                      <a:gd name="connsiteX9" fmla="*/ 2779849 w 2779849"/>
                      <a:gd name="connsiteY9" fmla="*/ 2312306 h 4150760"/>
                      <a:gd name="connsiteX10" fmla="*/ 2779849 w 2779849"/>
                      <a:gd name="connsiteY10" fmla="*/ 2875958 h 4150760"/>
                      <a:gd name="connsiteX11" fmla="*/ 2779849 w 2779849"/>
                      <a:gd name="connsiteY11" fmla="*/ 3328987 h 4150760"/>
                      <a:gd name="connsiteX12" fmla="*/ 2779849 w 2779849"/>
                      <a:gd name="connsiteY12" fmla="*/ 4150760 h 4150760"/>
                      <a:gd name="connsiteX13" fmla="*/ 2779849 w 2779849"/>
                      <a:gd name="connsiteY13" fmla="*/ 4150760 h 4150760"/>
                      <a:gd name="connsiteX14" fmla="*/ 2279476 w 2779849"/>
                      <a:gd name="connsiteY14" fmla="*/ 4150760 h 4150760"/>
                      <a:gd name="connsiteX15" fmla="*/ 1695708 w 2779849"/>
                      <a:gd name="connsiteY15" fmla="*/ 4150760 h 4150760"/>
                      <a:gd name="connsiteX16" fmla="*/ 1223134 w 2779849"/>
                      <a:gd name="connsiteY16" fmla="*/ 4150760 h 4150760"/>
                      <a:gd name="connsiteX17" fmla="*/ 667164 w 2779849"/>
                      <a:gd name="connsiteY17" fmla="*/ 4150760 h 4150760"/>
                      <a:gd name="connsiteX18" fmla="*/ 0 w 2779849"/>
                      <a:gd name="connsiteY18" fmla="*/ 4150760 h 4150760"/>
                      <a:gd name="connsiteX19" fmla="*/ 0 w 2779849"/>
                      <a:gd name="connsiteY19" fmla="*/ 4150760 h 4150760"/>
                      <a:gd name="connsiteX20" fmla="*/ 0 w 2779849"/>
                      <a:gd name="connsiteY20" fmla="*/ 3623982 h 4150760"/>
                      <a:gd name="connsiteX21" fmla="*/ 0 w 2779849"/>
                      <a:gd name="connsiteY21" fmla="*/ 3097205 h 4150760"/>
                      <a:gd name="connsiteX22" fmla="*/ 0 w 2779849"/>
                      <a:gd name="connsiteY22" fmla="*/ 2496678 h 4150760"/>
                      <a:gd name="connsiteX23" fmla="*/ 0 w 2779849"/>
                      <a:gd name="connsiteY23" fmla="*/ 2006775 h 4150760"/>
                      <a:gd name="connsiteX24" fmla="*/ 0 w 2779849"/>
                      <a:gd name="connsiteY24" fmla="*/ 1516872 h 4150760"/>
                      <a:gd name="connsiteX25" fmla="*/ 0 w 2779849"/>
                      <a:gd name="connsiteY25" fmla="*/ 990095 h 4150760"/>
                      <a:gd name="connsiteX26" fmla="*/ 0 w 2779849"/>
                      <a:gd name="connsiteY26" fmla="*/ 463317 h 4150760"/>
                      <a:gd name="connsiteX27" fmla="*/ 463317 w 2779849"/>
                      <a:gd name="connsiteY27" fmla="*/ 0 h 415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2779849" h="4150760" fill="none" extrusionOk="0">
                        <a:moveTo>
                          <a:pt x="463317" y="0"/>
                        </a:moveTo>
                        <a:cubicBezTo>
                          <a:pt x="682952" y="-53489"/>
                          <a:pt x="718684" y="27552"/>
                          <a:pt x="926621" y="0"/>
                        </a:cubicBezTo>
                        <a:cubicBezTo>
                          <a:pt x="1134558" y="-27552"/>
                          <a:pt x="1166224" y="44880"/>
                          <a:pt x="1352860" y="0"/>
                        </a:cubicBezTo>
                        <a:cubicBezTo>
                          <a:pt x="1539496" y="-44880"/>
                          <a:pt x="1687831" y="28646"/>
                          <a:pt x="1834696" y="0"/>
                        </a:cubicBezTo>
                        <a:cubicBezTo>
                          <a:pt x="1981561" y="-28646"/>
                          <a:pt x="2163066" y="44808"/>
                          <a:pt x="2316532" y="0"/>
                        </a:cubicBezTo>
                        <a:cubicBezTo>
                          <a:pt x="2553685" y="58393"/>
                          <a:pt x="2767193" y="167578"/>
                          <a:pt x="2779849" y="463317"/>
                        </a:cubicBezTo>
                        <a:cubicBezTo>
                          <a:pt x="2817889" y="602004"/>
                          <a:pt x="2717907" y="821823"/>
                          <a:pt x="2779849" y="990095"/>
                        </a:cubicBezTo>
                        <a:cubicBezTo>
                          <a:pt x="2841791" y="1158367"/>
                          <a:pt x="2746468" y="1218156"/>
                          <a:pt x="2779849" y="1443123"/>
                        </a:cubicBezTo>
                        <a:cubicBezTo>
                          <a:pt x="2813230" y="1668090"/>
                          <a:pt x="2752800" y="1684697"/>
                          <a:pt x="2779849" y="1859278"/>
                        </a:cubicBezTo>
                        <a:cubicBezTo>
                          <a:pt x="2806898" y="2033859"/>
                          <a:pt x="2762254" y="2176193"/>
                          <a:pt x="2779849" y="2312306"/>
                        </a:cubicBezTo>
                        <a:cubicBezTo>
                          <a:pt x="2797444" y="2448419"/>
                          <a:pt x="2730508" y="2703618"/>
                          <a:pt x="2779849" y="2875958"/>
                        </a:cubicBezTo>
                        <a:cubicBezTo>
                          <a:pt x="2829190" y="3048298"/>
                          <a:pt x="2773469" y="3179796"/>
                          <a:pt x="2779849" y="3328987"/>
                        </a:cubicBezTo>
                        <a:cubicBezTo>
                          <a:pt x="2786229" y="3478178"/>
                          <a:pt x="2759991" y="3755505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08845" y="4203240"/>
                          <a:pt x="2443985" y="4104382"/>
                          <a:pt x="2279476" y="4150760"/>
                        </a:cubicBezTo>
                        <a:cubicBezTo>
                          <a:pt x="2114967" y="4197138"/>
                          <a:pt x="1821653" y="4091773"/>
                          <a:pt x="1695708" y="4150760"/>
                        </a:cubicBezTo>
                        <a:cubicBezTo>
                          <a:pt x="1569763" y="4209747"/>
                          <a:pt x="1352031" y="4110891"/>
                          <a:pt x="1223134" y="4150760"/>
                        </a:cubicBezTo>
                        <a:cubicBezTo>
                          <a:pt x="1094237" y="4190629"/>
                          <a:pt x="782432" y="4136584"/>
                          <a:pt x="667164" y="4150760"/>
                        </a:cubicBezTo>
                        <a:cubicBezTo>
                          <a:pt x="551896" y="4164936"/>
                          <a:pt x="138711" y="4107047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37229" y="3948227"/>
                          <a:pt x="16807" y="3873062"/>
                          <a:pt x="0" y="3623982"/>
                        </a:cubicBezTo>
                        <a:cubicBezTo>
                          <a:pt x="-16807" y="3374902"/>
                          <a:pt x="55089" y="3221604"/>
                          <a:pt x="0" y="3097205"/>
                        </a:cubicBezTo>
                        <a:cubicBezTo>
                          <a:pt x="-55089" y="2972806"/>
                          <a:pt x="69374" y="2677090"/>
                          <a:pt x="0" y="2496678"/>
                        </a:cubicBezTo>
                        <a:cubicBezTo>
                          <a:pt x="-69374" y="2316266"/>
                          <a:pt x="47363" y="2173124"/>
                          <a:pt x="0" y="2006775"/>
                        </a:cubicBezTo>
                        <a:cubicBezTo>
                          <a:pt x="-47363" y="1840426"/>
                          <a:pt x="50815" y="1704250"/>
                          <a:pt x="0" y="1516872"/>
                        </a:cubicBezTo>
                        <a:cubicBezTo>
                          <a:pt x="-50815" y="1329494"/>
                          <a:pt x="43061" y="1240768"/>
                          <a:pt x="0" y="990095"/>
                        </a:cubicBezTo>
                        <a:cubicBezTo>
                          <a:pt x="-43061" y="739422"/>
                          <a:pt x="17667" y="579394"/>
                          <a:pt x="0" y="463317"/>
                        </a:cubicBezTo>
                        <a:cubicBezTo>
                          <a:pt x="41687" y="199495"/>
                          <a:pt x="228149" y="-72756"/>
                          <a:pt x="463317" y="0"/>
                        </a:cubicBezTo>
                        <a:close/>
                      </a:path>
                      <a:path w="2779849" h="4150760" stroke="0" extrusionOk="0">
                        <a:moveTo>
                          <a:pt x="463317" y="0"/>
                        </a:moveTo>
                        <a:cubicBezTo>
                          <a:pt x="572674" y="-33295"/>
                          <a:pt x="761142" y="2804"/>
                          <a:pt x="908089" y="0"/>
                        </a:cubicBezTo>
                        <a:cubicBezTo>
                          <a:pt x="1055036" y="-2804"/>
                          <a:pt x="1163972" y="27403"/>
                          <a:pt x="1315796" y="0"/>
                        </a:cubicBezTo>
                        <a:cubicBezTo>
                          <a:pt x="1467620" y="-27403"/>
                          <a:pt x="1595434" y="3570"/>
                          <a:pt x="1816164" y="0"/>
                        </a:cubicBezTo>
                        <a:cubicBezTo>
                          <a:pt x="2036894" y="-3570"/>
                          <a:pt x="2083919" y="1953"/>
                          <a:pt x="2316532" y="0"/>
                        </a:cubicBezTo>
                        <a:cubicBezTo>
                          <a:pt x="2598938" y="12673"/>
                          <a:pt x="2848647" y="215596"/>
                          <a:pt x="2779849" y="463317"/>
                        </a:cubicBezTo>
                        <a:cubicBezTo>
                          <a:pt x="2834896" y="583213"/>
                          <a:pt x="2721910" y="743475"/>
                          <a:pt x="2779849" y="953220"/>
                        </a:cubicBezTo>
                        <a:cubicBezTo>
                          <a:pt x="2837788" y="1162965"/>
                          <a:pt x="2758313" y="1366091"/>
                          <a:pt x="2779849" y="1553747"/>
                        </a:cubicBezTo>
                        <a:cubicBezTo>
                          <a:pt x="2801385" y="1741403"/>
                          <a:pt x="2710719" y="1879997"/>
                          <a:pt x="2779849" y="2154273"/>
                        </a:cubicBezTo>
                        <a:cubicBezTo>
                          <a:pt x="2848979" y="2428549"/>
                          <a:pt x="2724994" y="2502344"/>
                          <a:pt x="2779849" y="2681051"/>
                        </a:cubicBezTo>
                        <a:cubicBezTo>
                          <a:pt x="2834704" y="2859758"/>
                          <a:pt x="2775807" y="3005264"/>
                          <a:pt x="2779849" y="3281577"/>
                        </a:cubicBezTo>
                        <a:cubicBezTo>
                          <a:pt x="2783891" y="3557890"/>
                          <a:pt x="2746687" y="3867003"/>
                          <a:pt x="2779849" y="4150760"/>
                        </a:cubicBezTo>
                        <a:lnTo>
                          <a:pt x="2779849" y="4150760"/>
                        </a:lnTo>
                        <a:cubicBezTo>
                          <a:pt x="2622451" y="4205207"/>
                          <a:pt x="2409281" y="4112116"/>
                          <a:pt x="2251678" y="4150760"/>
                        </a:cubicBezTo>
                        <a:cubicBezTo>
                          <a:pt x="2094075" y="4189404"/>
                          <a:pt x="1941489" y="4140998"/>
                          <a:pt x="1695708" y="4150760"/>
                        </a:cubicBezTo>
                        <a:cubicBezTo>
                          <a:pt x="1449927" y="4160522"/>
                          <a:pt x="1402594" y="4146056"/>
                          <a:pt x="1139738" y="4150760"/>
                        </a:cubicBezTo>
                        <a:cubicBezTo>
                          <a:pt x="876882" y="4155464"/>
                          <a:pt x="838606" y="4100622"/>
                          <a:pt x="583768" y="4150760"/>
                        </a:cubicBezTo>
                        <a:cubicBezTo>
                          <a:pt x="328930" y="4200898"/>
                          <a:pt x="159417" y="4091186"/>
                          <a:pt x="0" y="4150760"/>
                        </a:cubicBezTo>
                        <a:lnTo>
                          <a:pt x="0" y="4150760"/>
                        </a:lnTo>
                        <a:cubicBezTo>
                          <a:pt x="-12734" y="3914189"/>
                          <a:pt x="34376" y="3786571"/>
                          <a:pt x="0" y="3587108"/>
                        </a:cubicBezTo>
                        <a:cubicBezTo>
                          <a:pt x="-34376" y="3387645"/>
                          <a:pt x="26519" y="3255644"/>
                          <a:pt x="0" y="3170954"/>
                        </a:cubicBezTo>
                        <a:cubicBezTo>
                          <a:pt x="-26519" y="3086264"/>
                          <a:pt x="41934" y="2923118"/>
                          <a:pt x="0" y="2717925"/>
                        </a:cubicBezTo>
                        <a:cubicBezTo>
                          <a:pt x="-41934" y="2512732"/>
                          <a:pt x="25029" y="2354802"/>
                          <a:pt x="0" y="2117399"/>
                        </a:cubicBezTo>
                        <a:cubicBezTo>
                          <a:pt x="-25029" y="1879996"/>
                          <a:pt x="25052" y="1746394"/>
                          <a:pt x="0" y="1590621"/>
                        </a:cubicBezTo>
                        <a:cubicBezTo>
                          <a:pt x="-25052" y="1434848"/>
                          <a:pt x="38485" y="1298979"/>
                          <a:pt x="0" y="1137592"/>
                        </a:cubicBezTo>
                        <a:cubicBezTo>
                          <a:pt x="-38485" y="976205"/>
                          <a:pt x="49826" y="735865"/>
                          <a:pt x="0" y="463317"/>
                        </a:cubicBezTo>
                        <a:cubicBezTo>
                          <a:pt x="-44885" y="204894"/>
                          <a:pt x="263856" y="48575"/>
                          <a:pt x="463317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50800" dir="3600000" sx="99000" sy="99000" algn="ctr" rotWithShape="0">
              <a:srgbClr val="000000">
                <a:alpha val="8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2C5F09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Main, develop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이름 제외하기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Feature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형식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feature(hide shadow)</a:t>
            </a:r>
          </a:p>
          <a:p>
            <a:pPr algn="ctr"/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ko-KR" altLang="en-US" sz="2000" dirty="0">
              <a:solidFill>
                <a:schemeClr val="accent2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E2ADAB-1609-4460-ADAA-E3C13A1601B9}"/>
              </a:ext>
            </a:extLst>
          </p:cNvPr>
          <p:cNvSpPr/>
          <p:nvPr/>
        </p:nvSpPr>
        <p:spPr>
          <a:xfrm>
            <a:off x="3356346" y="2172001"/>
            <a:ext cx="318499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C6F2244-538A-40F6-AE3B-60E03E3C821A}"/>
              </a:ext>
            </a:extLst>
          </p:cNvPr>
          <p:cNvSpPr/>
          <p:nvPr/>
        </p:nvSpPr>
        <p:spPr>
          <a:xfrm>
            <a:off x="4638419" y="2172001"/>
            <a:ext cx="318499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84CDE9AF-85EF-4415-A677-4C7B3DAF72FE}"/>
              </a:ext>
            </a:extLst>
          </p:cNvPr>
          <p:cNvSpPr/>
          <p:nvPr/>
        </p:nvSpPr>
        <p:spPr>
          <a:xfrm>
            <a:off x="3460561" y="1939115"/>
            <a:ext cx="1397286" cy="1122584"/>
          </a:xfrm>
          <a:prstGeom prst="arc">
            <a:avLst>
              <a:gd name="adj1" fmla="val 11452443"/>
              <a:gd name="adj2" fmla="val 21015448"/>
            </a:avLst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252682B-5FFC-482F-B633-871DB382888D}"/>
              </a:ext>
            </a:extLst>
          </p:cNvPr>
          <p:cNvSpPr/>
          <p:nvPr/>
        </p:nvSpPr>
        <p:spPr>
          <a:xfrm>
            <a:off x="6749883" y="2172001"/>
            <a:ext cx="318276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2CD8A55-6FA3-48B1-9DCD-5B8E862B0C8F}"/>
              </a:ext>
            </a:extLst>
          </p:cNvPr>
          <p:cNvSpPr/>
          <p:nvPr/>
        </p:nvSpPr>
        <p:spPr>
          <a:xfrm>
            <a:off x="8031956" y="2172001"/>
            <a:ext cx="318276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6276BB5C-5DD3-434D-98E4-657219B4D271}"/>
              </a:ext>
            </a:extLst>
          </p:cNvPr>
          <p:cNvSpPr/>
          <p:nvPr/>
        </p:nvSpPr>
        <p:spPr>
          <a:xfrm>
            <a:off x="6854097" y="1939115"/>
            <a:ext cx="1396307" cy="1122584"/>
          </a:xfrm>
          <a:prstGeom prst="arc">
            <a:avLst>
              <a:gd name="adj1" fmla="val 11452443"/>
              <a:gd name="adj2" fmla="val 21015448"/>
            </a:avLst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06F3925-3C4F-4848-8A46-70D17D380AC4}"/>
              </a:ext>
            </a:extLst>
          </p:cNvPr>
          <p:cNvSpPr/>
          <p:nvPr/>
        </p:nvSpPr>
        <p:spPr>
          <a:xfrm>
            <a:off x="3359926" y="5088840"/>
            <a:ext cx="318499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1E64BC5-FF36-430D-8086-2FF466D63389}"/>
              </a:ext>
            </a:extLst>
          </p:cNvPr>
          <p:cNvSpPr/>
          <p:nvPr/>
        </p:nvSpPr>
        <p:spPr>
          <a:xfrm>
            <a:off x="4641999" y="5088840"/>
            <a:ext cx="318499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F35C41B5-3B55-4221-B65E-3CF71A4F05DA}"/>
              </a:ext>
            </a:extLst>
          </p:cNvPr>
          <p:cNvSpPr/>
          <p:nvPr/>
        </p:nvSpPr>
        <p:spPr>
          <a:xfrm>
            <a:off x="3464141" y="4855954"/>
            <a:ext cx="1397286" cy="1122584"/>
          </a:xfrm>
          <a:prstGeom prst="arc">
            <a:avLst>
              <a:gd name="adj1" fmla="val 11452443"/>
              <a:gd name="adj2" fmla="val 21015448"/>
            </a:avLst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067396A-1B09-4049-8B14-7FF67EB694CA}"/>
              </a:ext>
            </a:extLst>
          </p:cNvPr>
          <p:cNvSpPr/>
          <p:nvPr/>
        </p:nvSpPr>
        <p:spPr>
          <a:xfrm>
            <a:off x="6750862" y="5088840"/>
            <a:ext cx="318276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3635543-92CE-417A-AF44-5C49DA5DDD16}"/>
              </a:ext>
            </a:extLst>
          </p:cNvPr>
          <p:cNvSpPr/>
          <p:nvPr/>
        </p:nvSpPr>
        <p:spPr>
          <a:xfrm>
            <a:off x="8032935" y="5088840"/>
            <a:ext cx="318276" cy="3499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D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원호 64">
            <a:extLst>
              <a:ext uri="{FF2B5EF4-FFF2-40B4-BE49-F238E27FC236}">
                <a16:creationId xmlns:a16="http://schemas.microsoft.com/office/drawing/2014/main" id="{21925D0F-ADE6-4C78-ADA3-9369B59C1063}"/>
              </a:ext>
            </a:extLst>
          </p:cNvPr>
          <p:cNvSpPr/>
          <p:nvPr/>
        </p:nvSpPr>
        <p:spPr>
          <a:xfrm>
            <a:off x="6855076" y="4855954"/>
            <a:ext cx="1396307" cy="1122584"/>
          </a:xfrm>
          <a:prstGeom prst="arc">
            <a:avLst>
              <a:gd name="adj1" fmla="val 11452443"/>
              <a:gd name="adj2" fmla="val 21015448"/>
            </a:avLst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9C74C8D-E9E9-4BC6-84B1-47FDBB0F9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6" b="94896" l="7494" r="89406">
                        <a14:foregroundMark x1="28682" y1="6238" x2="30749" y2="8318"/>
                        <a14:foregroundMark x1="37984" y1="5104" x2="19638" y2="6427"/>
                        <a14:foregroundMark x1="16279" y1="5860" x2="10078" y2="14934"/>
                        <a14:foregroundMark x1="10078" y1="14934" x2="11370" y2="19849"/>
                        <a14:foregroundMark x1="16021" y1="4726" x2="9819" y2="6427"/>
                        <a14:foregroundMark x1="7494" y1="3970" x2="9044" y2="3781"/>
                        <a14:foregroundMark x1="8786" y1="3403" x2="8786" y2="3403"/>
                        <a14:foregroundMark x1="8269" y1="2836" x2="8269" y2="2836"/>
                        <a14:foregroundMark x1="7752" y1="39509" x2="11111" y2="49527"/>
                        <a14:foregroundMark x1="11111" y1="49527" x2="10336" y2="61248"/>
                        <a14:foregroundMark x1="64599" y1="36484" x2="77778" y2="37429"/>
                        <a14:foregroundMark x1="77778" y1="37429" x2="83463" y2="36673"/>
                        <a14:foregroundMark x1="88114" y1="42722" x2="88114" y2="50284"/>
                        <a14:foregroundMark x1="55556" y1="35350" x2="55556" y2="36106"/>
                        <a14:foregroundMark x1="52196" y1="35161" x2="60465" y2="35350"/>
                        <a14:foregroundMark x1="51680" y1="34783" x2="60982" y2="36106"/>
                        <a14:foregroundMark x1="85530" y1="51040" x2="88889" y2="64083"/>
                        <a14:foregroundMark x1="81137" y1="68242" x2="77261" y2="83554"/>
                        <a14:foregroundMark x1="91990" y1="82042" x2="82687" y2="90737"/>
                        <a14:foregroundMark x1="82687" y1="90737" x2="67183" y2="94707"/>
                        <a14:foregroundMark x1="67183" y1="94707" x2="61499" y2="94896"/>
                        <a14:foregroundMark x1="50129" y1="34783" x2="55039" y2="349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3145" y="1336980"/>
            <a:ext cx="842404" cy="115150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8C0012-036C-4C44-AC35-D202B03B5055}"/>
              </a:ext>
            </a:extLst>
          </p:cNvPr>
          <p:cNvSpPr/>
          <p:nvPr/>
        </p:nvSpPr>
        <p:spPr>
          <a:xfrm>
            <a:off x="4745025" y="1270952"/>
            <a:ext cx="2232131" cy="519883"/>
          </a:xfrm>
          <a:prstGeom prst="roundRect">
            <a:avLst/>
          </a:prstGeom>
          <a:solidFill>
            <a:srgbClr val="9DDD2D"/>
          </a:solidFill>
          <a:ln w="38100">
            <a:solidFill>
              <a:srgbClr val="2C5F09"/>
            </a:solidFill>
            <a:prstDash val="sysDash"/>
          </a:ln>
          <a:effectLst/>
          <a:scene3d>
            <a:camera prst="orthographicFront"/>
            <a:lightRig rig="flood" dir="t"/>
          </a:scene3d>
          <a:sp3d extrusionH="76200" contourW="12700" prstMaterial="metal">
            <a:bevelB w="165100" prst="coolSlant"/>
            <a:extrusionClr>
              <a:schemeClr val="tx1">
                <a:lumMod val="95000"/>
                <a:lumOff val="5000"/>
              </a:schemeClr>
            </a:extrusionClr>
            <a:contourClr>
              <a:schemeClr val="tx1">
                <a:lumMod val="95000"/>
                <a:lumOff val="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2C5F09"/>
                </a:solidFill>
                <a:latin typeface="Berlin Sans FB Demi" panose="020E0802020502020306" pitchFamily="34" charset="0"/>
                <a:ea typeface="Harmony B" panose="02000A00000000000000" pitchFamily="2" charset="-127"/>
              </a:rPr>
              <a:t>OUR RULE</a:t>
            </a:r>
            <a:endParaRPr lang="ko-KR" altLang="en-US" dirty="0">
              <a:solidFill>
                <a:srgbClr val="2C5F09"/>
              </a:solidFill>
              <a:latin typeface="Berlin Sans FB Demi" panose="020E0802020502020306" pitchFamily="34" charset="0"/>
              <a:ea typeface="Harmony B" panose="02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68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목표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B53162E5-AC8A-4D77-AAFF-AB60FB91ABD6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98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85B02-122B-4411-B35B-B3CEEF2E8CF8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프로그램 버그 수정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7BFB8C8-71B4-4714-A6A1-DA767D44E9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7977" y="1669174"/>
            <a:ext cx="3415319" cy="4340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88900" dir="21540000" sx="102000" sy="102000" algn="tl" rotWithShape="0">
              <a:srgbClr val="000000">
                <a:alpha val="27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F8EE17-8855-45EA-B82A-76DC737C2FAF}"/>
              </a:ext>
            </a:extLst>
          </p:cNvPr>
          <p:cNvSpPr/>
          <p:nvPr/>
        </p:nvSpPr>
        <p:spPr>
          <a:xfrm>
            <a:off x="2137024" y="4993240"/>
            <a:ext cx="1582220" cy="101595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668374F-D50F-4BBC-9047-5A6EC68375A6}"/>
              </a:ext>
            </a:extLst>
          </p:cNvPr>
          <p:cNvSpPr/>
          <p:nvPr/>
        </p:nvSpPr>
        <p:spPr>
          <a:xfrm>
            <a:off x="6298057" y="2024008"/>
            <a:ext cx="3945277" cy="1520575"/>
          </a:xfrm>
          <a:prstGeom prst="roundRect">
            <a:avLst/>
          </a:prstGeom>
          <a:solidFill>
            <a:srgbClr val="F98F2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그림자 오류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6BD7C6B-CAB6-47C9-995B-C8F1EDF13A05}"/>
              </a:ext>
            </a:extLst>
          </p:cNvPr>
          <p:cNvSpPr/>
          <p:nvPr/>
        </p:nvSpPr>
        <p:spPr>
          <a:xfrm>
            <a:off x="6298057" y="4150760"/>
            <a:ext cx="3945277" cy="1612024"/>
          </a:xfrm>
          <a:prstGeom prst="roundRect">
            <a:avLst/>
          </a:prstGeom>
          <a:solidFill>
            <a:srgbClr val="F98F2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비정상적인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블록 낙하 속도 가속화</a:t>
            </a:r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5133718D-2AFD-4EE2-9A43-5848B34B365D}"/>
              </a:ext>
            </a:extLst>
          </p:cNvPr>
          <p:cNvSpPr/>
          <p:nvPr/>
        </p:nvSpPr>
        <p:spPr>
          <a:xfrm>
            <a:off x="3328826" y="4526670"/>
            <a:ext cx="780836" cy="872455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배지 단색으로 채워진">
            <a:extLst>
              <a:ext uri="{FF2B5EF4-FFF2-40B4-BE49-F238E27FC236}">
                <a16:creationId xmlns:a16="http://schemas.microsoft.com/office/drawing/2014/main" id="{6D0DE8E5-72AD-458E-A115-5BF7BB5AC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9386" y="3728775"/>
            <a:ext cx="775698" cy="775698"/>
          </a:xfrm>
          <a:prstGeom prst="rect">
            <a:avLst/>
          </a:prstGeom>
        </p:spPr>
      </p:pic>
      <p:pic>
        <p:nvPicPr>
          <p:cNvPr id="8" name="그래픽 7" descr="배지 1 단색으로 채워진">
            <a:extLst>
              <a:ext uri="{FF2B5EF4-FFF2-40B4-BE49-F238E27FC236}">
                <a16:creationId xmlns:a16="http://schemas.microsoft.com/office/drawing/2014/main" id="{14D7B417-394A-4B06-8BE2-B2AFA6BE0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3944" y="1610852"/>
            <a:ext cx="775698" cy="7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97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12">
            <a:extLst>
              <a:ext uri="{FF2B5EF4-FFF2-40B4-BE49-F238E27FC236}">
                <a16:creationId xmlns:a16="http://schemas.microsoft.com/office/drawing/2014/main" id="{36946B15-D8E3-485D-B333-BEE1A4FE276C}"/>
              </a:ext>
            </a:extLst>
          </p:cNvPr>
          <p:cNvGrpSpPr/>
          <p:nvPr/>
        </p:nvGrpSpPr>
        <p:grpSpPr>
          <a:xfrm>
            <a:off x="10586832" y="5350072"/>
            <a:ext cx="1094884" cy="976241"/>
            <a:chOff x="4362911" y="2401514"/>
            <a:chExt cx="3520370" cy="3151947"/>
          </a:xfrm>
        </p:grpSpPr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id="{BE36E3B9-0B53-4B1E-BA7C-163F68AE6FA5}"/>
                </a:ext>
              </a:extLst>
            </p:cNvPr>
            <p:cNvGrpSpPr/>
            <p:nvPr/>
          </p:nvGrpSpPr>
          <p:grpSpPr>
            <a:xfrm>
              <a:off x="5645174" y="4217836"/>
              <a:ext cx="2238107" cy="1335625"/>
              <a:chOff x="5525704" y="2835819"/>
              <a:chExt cx="2238107" cy="1335625"/>
            </a:xfrm>
          </p:grpSpPr>
          <p:sp>
            <p:nvSpPr>
              <p:cNvPr id="94" name="Freeform: Shape 10">
                <a:extLst>
                  <a:ext uri="{FF2B5EF4-FFF2-40B4-BE49-F238E27FC236}">
                    <a16:creationId xmlns:a16="http://schemas.microsoft.com/office/drawing/2014/main" id="{AD31C191-CC91-4554-A1D4-FC6B0B89C082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1">
                <a:extLst>
                  <a:ext uri="{FF2B5EF4-FFF2-40B4-BE49-F238E27FC236}">
                    <a16:creationId xmlns:a16="http://schemas.microsoft.com/office/drawing/2014/main" id="{961D671F-773B-40FF-A200-54F6DDDA922C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2">
              <a:extLst>
                <a:ext uri="{FF2B5EF4-FFF2-40B4-BE49-F238E27FC236}">
                  <a16:creationId xmlns:a16="http://schemas.microsoft.com/office/drawing/2014/main" id="{60DADCD2-4B35-4130-AA5C-D005907EA02C}"/>
                </a:ext>
              </a:extLst>
            </p:cNvPr>
            <p:cNvSpPr/>
            <p:nvPr/>
          </p:nvSpPr>
          <p:spPr>
            <a:xfrm>
              <a:off x="4759854" y="3648825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4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0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6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8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5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5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0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7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4"/>
                  </a:cubicBezTo>
                  <a:cubicBezTo>
                    <a:pt x="3557954" y="134051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0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5"/>
                    <a:pt x="2084034" y="287531"/>
                  </a:cubicBezTo>
                  <a:cubicBezTo>
                    <a:pt x="2063959" y="297892"/>
                    <a:pt x="2047769" y="311492"/>
                    <a:pt x="2059426" y="337396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8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0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5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5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2"/>
                    <a:pt x="659332" y="2493229"/>
                    <a:pt x="973414" y="2620158"/>
                  </a:cubicBezTo>
                  <a:cubicBezTo>
                    <a:pt x="1090628" y="2667432"/>
                    <a:pt x="1207842" y="2714059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7" y="2321617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4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">
              <a:extLst>
                <a:ext uri="{FF2B5EF4-FFF2-40B4-BE49-F238E27FC236}">
                  <a16:creationId xmlns:a16="http://schemas.microsoft.com/office/drawing/2014/main" id="{0DB10DA9-C2D5-44EC-97F9-F69896110F69}"/>
                </a:ext>
              </a:extLst>
            </p:cNvPr>
            <p:cNvSpPr/>
            <p:nvPr/>
          </p:nvSpPr>
          <p:spPr>
            <a:xfrm>
              <a:off x="4759231" y="3698755"/>
              <a:ext cx="2032824" cy="1286008"/>
            </a:xfrm>
            <a:custGeom>
              <a:avLst/>
              <a:gdLst>
                <a:gd name="connsiteX0" fmla="*/ 847598 w 2032824"/>
                <a:gd name="connsiteY0" fmla="*/ 490873 h 1286008"/>
                <a:gd name="connsiteX1" fmla="*/ 847598 w 2032824"/>
                <a:gd name="connsiteY1" fmla="*/ 549229 h 1286008"/>
                <a:gd name="connsiteX2" fmla="*/ 847911 w 2032824"/>
                <a:gd name="connsiteY2" fmla="*/ 578875 h 1286008"/>
                <a:gd name="connsiteX3" fmla="*/ 817640 w 2032824"/>
                <a:gd name="connsiteY3" fmla="*/ 624436 h 1286008"/>
                <a:gd name="connsiteX4" fmla="*/ 711852 w 2032824"/>
                <a:gd name="connsiteY4" fmla="*/ 648152 h 1286008"/>
                <a:gd name="connsiteX5" fmla="*/ 588275 w 2032824"/>
                <a:gd name="connsiteY5" fmla="*/ 639727 h 1286008"/>
                <a:gd name="connsiteX6" fmla="*/ 529919 w 2032824"/>
                <a:gd name="connsiteY6" fmla="*/ 616634 h 1286008"/>
                <a:gd name="connsiteX7" fmla="*/ 522430 w 2032824"/>
                <a:gd name="connsiteY7" fmla="*/ 602903 h 1286008"/>
                <a:gd name="connsiteX8" fmla="*/ 522430 w 2032824"/>
                <a:gd name="connsiteY8" fmla="*/ 493994 h 1286008"/>
                <a:gd name="connsiteX9" fmla="*/ 847598 w 2032824"/>
                <a:gd name="connsiteY9" fmla="*/ 490873 h 1286008"/>
                <a:gd name="connsiteX10" fmla="*/ 6905 w 2032824"/>
                <a:gd name="connsiteY10" fmla="*/ 455923 h 1286008"/>
                <a:gd name="connsiteX11" fmla="*/ 10961 w 2032824"/>
                <a:gd name="connsiteY11" fmla="*/ 463724 h 1286008"/>
                <a:gd name="connsiteX12" fmla="*/ 157318 w 2032824"/>
                <a:gd name="connsiteY12" fmla="*/ 523640 h 1286008"/>
                <a:gd name="connsiteX13" fmla="*/ 497778 w 2032824"/>
                <a:gd name="connsiteY13" fmla="*/ 663444 h 1286008"/>
                <a:gd name="connsiteX14" fmla="*/ 628844 w 2032824"/>
                <a:gd name="connsiteY14" fmla="*/ 716807 h 1286008"/>
                <a:gd name="connsiteX15" fmla="*/ 641638 w 2032824"/>
                <a:gd name="connsiteY15" fmla="*/ 734282 h 1286008"/>
                <a:gd name="connsiteX16" fmla="*/ 641327 w 2032824"/>
                <a:gd name="connsiteY16" fmla="*/ 1272589 h 1286008"/>
                <a:gd name="connsiteX17" fmla="*/ 638518 w 2032824"/>
                <a:gd name="connsiteY17" fmla="*/ 1286008 h 1286008"/>
                <a:gd name="connsiteX18" fmla="*/ 469069 w 2032824"/>
                <a:gd name="connsiteY18" fmla="*/ 1218290 h 1286008"/>
                <a:gd name="connsiteX19" fmla="*/ 15018 w 2032824"/>
                <a:gd name="connsiteY19" fmla="*/ 1035110 h 1286008"/>
                <a:gd name="connsiteX20" fmla="*/ 663 w 2032824"/>
                <a:gd name="connsiteY20" fmla="*/ 1013889 h 1286008"/>
                <a:gd name="connsiteX21" fmla="*/ 1287 w 2032824"/>
                <a:gd name="connsiteY21" fmla="*/ 465596 h 1286008"/>
                <a:gd name="connsiteX22" fmla="*/ 6905 w 2032824"/>
                <a:gd name="connsiteY22" fmla="*/ 455923 h 1286008"/>
                <a:gd name="connsiteX23" fmla="*/ 1253279 w 2032824"/>
                <a:gd name="connsiteY23" fmla="*/ 374786 h 1286008"/>
                <a:gd name="connsiteX24" fmla="*/ 1253279 w 2032824"/>
                <a:gd name="connsiteY24" fmla="*/ 481512 h 1286008"/>
                <a:gd name="connsiteX25" fmla="*/ 1242980 w 2032824"/>
                <a:gd name="connsiteY25" fmla="*/ 495242 h 1286008"/>
                <a:gd name="connsiteX26" fmla="*/ 1157788 w 2032824"/>
                <a:gd name="connsiteY26" fmla="*/ 525512 h 1286008"/>
                <a:gd name="connsiteX27" fmla="*/ 990835 w 2032824"/>
                <a:gd name="connsiteY27" fmla="*/ 520519 h 1286008"/>
                <a:gd name="connsiteX28" fmla="*/ 934352 w 2032824"/>
                <a:gd name="connsiteY28" fmla="*/ 496490 h 1286008"/>
                <a:gd name="connsiteX29" fmla="*/ 927798 w 2032824"/>
                <a:gd name="connsiteY29" fmla="*/ 483696 h 1286008"/>
                <a:gd name="connsiteX30" fmla="*/ 927798 w 2032824"/>
                <a:gd name="connsiteY30" fmla="*/ 385709 h 1286008"/>
                <a:gd name="connsiteX31" fmla="*/ 935600 w 2032824"/>
                <a:gd name="connsiteY31" fmla="*/ 378531 h 1286008"/>
                <a:gd name="connsiteX32" fmla="*/ 1014864 w 2032824"/>
                <a:gd name="connsiteY32" fmla="*/ 401624 h 1286008"/>
                <a:gd name="connsiteX33" fmla="*/ 1094127 w 2032824"/>
                <a:gd name="connsiteY33" fmla="*/ 406616 h 1286008"/>
                <a:gd name="connsiteX34" fmla="*/ 1230498 w 2032824"/>
                <a:gd name="connsiteY34" fmla="*/ 386957 h 1286008"/>
                <a:gd name="connsiteX35" fmla="*/ 1253279 w 2032824"/>
                <a:gd name="connsiteY35" fmla="*/ 374786 h 1286008"/>
                <a:gd name="connsiteX36" fmla="*/ 517438 w 2032824"/>
                <a:gd name="connsiteY36" fmla="*/ 344828 h 1286008"/>
                <a:gd name="connsiteX37" fmla="*/ 517438 w 2032824"/>
                <a:gd name="connsiteY37" fmla="*/ 420035 h 1286008"/>
                <a:gd name="connsiteX38" fmla="*/ 517438 w 2032824"/>
                <a:gd name="connsiteY38" fmla="*/ 434078 h 1286008"/>
                <a:gd name="connsiteX39" fmla="*/ 489040 w 2032824"/>
                <a:gd name="connsiteY39" fmla="*/ 477767 h 1286008"/>
                <a:gd name="connsiteX40" fmla="*/ 377010 w 2032824"/>
                <a:gd name="connsiteY40" fmla="*/ 502420 h 1286008"/>
                <a:gd name="connsiteX41" fmla="*/ 242199 w 2032824"/>
                <a:gd name="connsiteY41" fmla="*/ 489937 h 1286008"/>
                <a:gd name="connsiteX42" fmla="*/ 234710 w 2032824"/>
                <a:gd name="connsiteY42" fmla="*/ 487753 h 1286008"/>
                <a:gd name="connsiteX43" fmla="*/ 191645 w 2032824"/>
                <a:gd name="connsiteY43" fmla="*/ 425964 h 1286008"/>
                <a:gd name="connsiteX44" fmla="*/ 191333 w 2032824"/>
                <a:gd name="connsiteY44" fmla="*/ 401624 h 1286008"/>
                <a:gd name="connsiteX45" fmla="*/ 191645 w 2032824"/>
                <a:gd name="connsiteY45" fmla="*/ 359495 h 1286008"/>
                <a:gd name="connsiteX46" fmla="*/ 194454 w 2032824"/>
                <a:gd name="connsiteY46" fmla="*/ 347637 h 1286008"/>
                <a:gd name="connsiteX47" fmla="*/ 271221 w 2032824"/>
                <a:gd name="connsiteY47" fmla="*/ 373226 h 1286008"/>
                <a:gd name="connsiteX48" fmla="*/ 378882 w 2032824"/>
                <a:gd name="connsiteY48" fmla="*/ 378531 h 1286008"/>
                <a:gd name="connsiteX49" fmla="*/ 482487 w 2032824"/>
                <a:gd name="connsiteY49" fmla="*/ 363240 h 1286008"/>
                <a:gd name="connsiteX50" fmla="*/ 517438 w 2032824"/>
                <a:gd name="connsiteY50" fmla="*/ 344828 h 1286008"/>
                <a:gd name="connsiteX51" fmla="*/ 1650535 w 2032824"/>
                <a:gd name="connsiteY51" fmla="*/ 252458 h 1286008"/>
                <a:gd name="connsiteX52" fmla="*/ 1650535 w 2032824"/>
                <a:gd name="connsiteY52" fmla="*/ 356999 h 1286008"/>
                <a:gd name="connsiteX53" fmla="*/ 1634931 w 2032824"/>
                <a:gd name="connsiteY53" fmla="*/ 378844 h 1286008"/>
                <a:gd name="connsiteX54" fmla="*/ 1554419 w 2032824"/>
                <a:gd name="connsiteY54" fmla="*/ 406930 h 1286008"/>
                <a:gd name="connsiteX55" fmla="*/ 1458304 w 2032824"/>
                <a:gd name="connsiteY55" fmla="*/ 412235 h 1286008"/>
                <a:gd name="connsiteX56" fmla="*/ 1342841 w 2032824"/>
                <a:gd name="connsiteY56" fmla="*/ 386334 h 1286008"/>
                <a:gd name="connsiteX57" fmla="*/ 1324742 w 2032824"/>
                <a:gd name="connsiteY57" fmla="*/ 357624 h 1286008"/>
                <a:gd name="connsiteX58" fmla="*/ 1325054 w 2032824"/>
                <a:gd name="connsiteY58" fmla="*/ 267437 h 1286008"/>
                <a:gd name="connsiteX59" fmla="*/ 1334728 w 2032824"/>
                <a:gd name="connsiteY59" fmla="*/ 261820 h 1286008"/>
                <a:gd name="connsiteX60" fmla="*/ 1408374 w 2032824"/>
                <a:gd name="connsiteY60" fmla="*/ 282729 h 1286008"/>
                <a:gd name="connsiteX61" fmla="*/ 1505738 w 2032824"/>
                <a:gd name="connsiteY61" fmla="*/ 288033 h 1286008"/>
                <a:gd name="connsiteX62" fmla="*/ 1628066 w 2032824"/>
                <a:gd name="connsiteY62" fmla="*/ 268062 h 1286008"/>
                <a:gd name="connsiteX63" fmla="*/ 1650535 w 2032824"/>
                <a:gd name="connsiteY63" fmla="*/ 252458 h 1286008"/>
                <a:gd name="connsiteX64" fmla="*/ 917189 w 2032824"/>
                <a:gd name="connsiteY64" fmla="*/ 228429 h 1286008"/>
                <a:gd name="connsiteX65" fmla="*/ 916565 w 2032824"/>
                <a:gd name="connsiteY65" fmla="*/ 337651 h 1286008"/>
                <a:gd name="connsiteX66" fmla="*/ 889416 w 2032824"/>
                <a:gd name="connsiteY66" fmla="*/ 362617 h 1286008"/>
                <a:gd name="connsiteX67" fmla="*/ 787996 w 2032824"/>
                <a:gd name="connsiteY67" fmla="*/ 387270 h 1286008"/>
                <a:gd name="connsiteX68" fmla="*/ 702178 w 2032824"/>
                <a:gd name="connsiteY68" fmla="*/ 386645 h 1286008"/>
                <a:gd name="connsiteX69" fmla="*/ 601694 w 2032824"/>
                <a:gd name="connsiteY69" fmla="*/ 357936 h 1286008"/>
                <a:gd name="connsiteX70" fmla="*/ 589524 w 2032824"/>
                <a:gd name="connsiteY70" fmla="*/ 336403 h 1286008"/>
                <a:gd name="connsiteX71" fmla="*/ 589836 w 2032824"/>
                <a:gd name="connsiteY71" fmla="*/ 280856 h 1286008"/>
                <a:gd name="connsiteX72" fmla="*/ 592645 w 2032824"/>
                <a:gd name="connsiteY72" fmla="*/ 234046 h 1286008"/>
                <a:gd name="connsiteX73" fmla="*/ 717781 w 2032824"/>
                <a:gd name="connsiteY73" fmla="*/ 262444 h 1286008"/>
                <a:gd name="connsiteX74" fmla="*/ 797669 w 2032824"/>
                <a:gd name="connsiteY74" fmla="*/ 262444 h 1286008"/>
                <a:gd name="connsiteX75" fmla="*/ 890664 w 2032824"/>
                <a:gd name="connsiteY75" fmla="*/ 245904 h 1286008"/>
                <a:gd name="connsiteX76" fmla="*/ 917189 w 2032824"/>
                <a:gd name="connsiteY76" fmla="*/ 228429 h 1286008"/>
                <a:gd name="connsiteX77" fmla="*/ 2032186 w 2032824"/>
                <a:gd name="connsiteY77" fmla="*/ 138243 h 1286008"/>
                <a:gd name="connsiteX78" fmla="*/ 2032810 w 2032824"/>
                <a:gd name="connsiteY78" fmla="*/ 164456 h 1286008"/>
                <a:gd name="connsiteX79" fmla="*/ 2032810 w 2032824"/>
                <a:gd name="connsiteY79" fmla="*/ 237791 h 1286008"/>
                <a:gd name="connsiteX80" fmla="*/ 2019079 w 2032824"/>
                <a:gd name="connsiteY80" fmla="*/ 263069 h 1286008"/>
                <a:gd name="connsiteX81" fmla="*/ 1927333 w 2032824"/>
                <a:gd name="connsiteY81" fmla="*/ 293339 h 1286008"/>
                <a:gd name="connsiteX82" fmla="*/ 1858367 w 2032824"/>
                <a:gd name="connsiteY82" fmla="*/ 298332 h 1286008"/>
                <a:gd name="connsiteX83" fmla="*/ 1741344 w 2032824"/>
                <a:gd name="connsiteY83" fmla="*/ 278360 h 1286008"/>
                <a:gd name="connsiteX84" fmla="*/ 1734167 w 2032824"/>
                <a:gd name="connsiteY84" fmla="*/ 275551 h 1286008"/>
                <a:gd name="connsiteX85" fmla="*/ 1706706 w 2032824"/>
                <a:gd name="connsiteY85" fmla="*/ 234358 h 1286008"/>
                <a:gd name="connsiteX86" fmla="*/ 1707330 w 2032824"/>
                <a:gd name="connsiteY86" fmla="*/ 140427 h 1286008"/>
                <a:gd name="connsiteX87" fmla="*/ 1778480 w 2032824"/>
                <a:gd name="connsiteY87" fmla="*/ 165704 h 1286008"/>
                <a:gd name="connsiteX88" fmla="*/ 1923276 w 2032824"/>
                <a:gd name="connsiteY88" fmla="*/ 169761 h 1286008"/>
                <a:gd name="connsiteX89" fmla="*/ 1992866 w 2032824"/>
                <a:gd name="connsiteY89" fmla="*/ 158527 h 1286008"/>
                <a:gd name="connsiteX90" fmla="*/ 2032186 w 2032824"/>
                <a:gd name="connsiteY90" fmla="*/ 138243 h 1286008"/>
                <a:gd name="connsiteX91" fmla="*/ 1312883 w 2032824"/>
                <a:gd name="connsiteY91" fmla="*/ 117335 h 1286008"/>
                <a:gd name="connsiteX92" fmla="*/ 1315067 w 2032824"/>
                <a:gd name="connsiteY92" fmla="*/ 126697 h 1286008"/>
                <a:gd name="connsiteX93" fmla="*/ 1315379 w 2032824"/>
                <a:gd name="connsiteY93" fmla="*/ 214386 h 1286008"/>
                <a:gd name="connsiteX94" fmla="*/ 1301648 w 2032824"/>
                <a:gd name="connsiteY94" fmla="*/ 239975 h 1286008"/>
                <a:gd name="connsiteX95" fmla="*/ 1222385 w 2032824"/>
                <a:gd name="connsiteY95" fmla="*/ 268061 h 1286008"/>
                <a:gd name="connsiteX96" fmla="*/ 1114724 w 2032824"/>
                <a:gd name="connsiteY96" fmla="*/ 272742 h 1286008"/>
                <a:gd name="connsiteX97" fmla="*/ 1001445 w 2032824"/>
                <a:gd name="connsiteY97" fmla="*/ 243096 h 1286008"/>
                <a:gd name="connsiteX98" fmla="*/ 989586 w 2032824"/>
                <a:gd name="connsiteY98" fmla="*/ 220939 h 1286008"/>
                <a:gd name="connsiteX99" fmla="*/ 989586 w 2032824"/>
                <a:gd name="connsiteY99" fmla="*/ 159151 h 1286008"/>
                <a:gd name="connsiteX100" fmla="*/ 992707 w 2032824"/>
                <a:gd name="connsiteY100" fmla="*/ 118271 h 1286008"/>
                <a:gd name="connsiteX101" fmla="*/ 1068538 w 2032824"/>
                <a:gd name="connsiteY101" fmla="*/ 143548 h 1286008"/>
                <a:gd name="connsiteX102" fmla="*/ 1181504 w 2032824"/>
                <a:gd name="connsiteY102" fmla="*/ 148853 h 1286008"/>
                <a:gd name="connsiteX103" fmla="*/ 1295719 w 2032824"/>
                <a:gd name="connsiteY103" fmla="*/ 128569 h 1286008"/>
                <a:gd name="connsiteX104" fmla="*/ 1312883 w 2032824"/>
                <a:gd name="connsiteY104" fmla="*/ 117335 h 1286008"/>
                <a:gd name="connsiteX105" fmla="*/ 1714195 w 2032824"/>
                <a:gd name="connsiteY105" fmla="*/ 0 h 1286008"/>
                <a:gd name="connsiteX106" fmla="*/ 1715443 w 2032824"/>
                <a:gd name="connsiteY106" fmla="*/ 29958 h 1286008"/>
                <a:gd name="connsiteX107" fmla="*/ 1715443 w 2032824"/>
                <a:gd name="connsiteY107" fmla="*/ 97051 h 1286008"/>
                <a:gd name="connsiteX108" fmla="*/ 1700152 w 2032824"/>
                <a:gd name="connsiteY108" fmla="*/ 125762 h 1286008"/>
                <a:gd name="connsiteX109" fmla="*/ 1615583 w 2032824"/>
                <a:gd name="connsiteY109" fmla="*/ 154159 h 1286008"/>
                <a:gd name="connsiteX110" fmla="*/ 1437708 w 2032824"/>
                <a:gd name="connsiteY110" fmla="*/ 144485 h 1286008"/>
                <a:gd name="connsiteX111" fmla="*/ 1430218 w 2032824"/>
                <a:gd name="connsiteY111" fmla="*/ 142301 h 1286008"/>
                <a:gd name="connsiteX112" fmla="*/ 1389650 w 2032824"/>
                <a:gd name="connsiteY112" fmla="*/ 83633 h 1286008"/>
                <a:gd name="connsiteX113" fmla="*/ 1389026 w 2032824"/>
                <a:gd name="connsiteY113" fmla="*/ 37135 h 1286008"/>
                <a:gd name="connsiteX114" fmla="*/ 1391523 w 2032824"/>
                <a:gd name="connsiteY114" fmla="*/ 4057 h 1286008"/>
                <a:gd name="connsiteX115" fmla="*/ 1521340 w 2032824"/>
                <a:gd name="connsiteY115" fmla="*/ 33079 h 1286008"/>
                <a:gd name="connsiteX116" fmla="*/ 1655215 w 2032824"/>
                <a:gd name="connsiteY116" fmla="*/ 25277 h 1286008"/>
                <a:gd name="connsiteX117" fmla="*/ 1714195 w 2032824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4" h="1286008">
                  <a:moveTo>
                    <a:pt x="847598" y="490873"/>
                  </a:moveTo>
                  <a:cubicBezTo>
                    <a:pt x="847598" y="511157"/>
                    <a:pt x="847598" y="530193"/>
                    <a:pt x="847598" y="549229"/>
                  </a:cubicBezTo>
                  <a:cubicBezTo>
                    <a:pt x="847598" y="559215"/>
                    <a:pt x="846350" y="569201"/>
                    <a:pt x="847911" y="578875"/>
                  </a:cubicBezTo>
                  <a:cubicBezTo>
                    <a:pt x="852279" y="604152"/>
                    <a:pt x="837300" y="615386"/>
                    <a:pt x="817640" y="624436"/>
                  </a:cubicBezTo>
                  <a:cubicBezTo>
                    <a:pt x="783938" y="639415"/>
                    <a:pt x="748363" y="644408"/>
                    <a:pt x="711852" y="648152"/>
                  </a:cubicBezTo>
                  <a:cubicBezTo>
                    <a:pt x="670035" y="652209"/>
                    <a:pt x="628843" y="647841"/>
                    <a:pt x="588275" y="639727"/>
                  </a:cubicBezTo>
                  <a:cubicBezTo>
                    <a:pt x="567679" y="635358"/>
                    <a:pt x="547707" y="628804"/>
                    <a:pt x="529919" y="616634"/>
                  </a:cubicBezTo>
                  <a:cubicBezTo>
                    <a:pt x="524927" y="613202"/>
                    <a:pt x="522430" y="609145"/>
                    <a:pt x="522430" y="602903"/>
                  </a:cubicBezTo>
                  <a:cubicBezTo>
                    <a:pt x="522742" y="566704"/>
                    <a:pt x="522430" y="531129"/>
                    <a:pt x="522430" y="493994"/>
                  </a:cubicBezTo>
                  <a:cubicBezTo>
                    <a:pt x="610431" y="535810"/>
                    <a:pt x="788931" y="534250"/>
                    <a:pt x="847598" y="490873"/>
                  </a:cubicBezTo>
                  <a:close/>
                  <a:moveTo>
                    <a:pt x="6905" y="455923"/>
                  </a:moveTo>
                  <a:cubicBezTo>
                    <a:pt x="2535" y="461228"/>
                    <a:pt x="7529" y="462476"/>
                    <a:pt x="10961" y="463724"/>
                  </a:cubicBezTo>
                  <a:cubicBezTo>
                    <a:pt x="59643" y="483696"/>
                    <a:pt x="108637" y="503668"/>
                    <a:pt x="157318" y="523640"/>
                  </a:cubicBezTo>
                  <a:cubicBezTo>
                    <a:pt x="270909" y="570137"/>
                    <a:pt x="384188" y="616946"/>
                    <a:pt x="497778" y="663444"/>
                  </a:cubicBezTo>
                  <a:cubicBezTo>
                    <a:pt x="541467" y="681231"/>
                    <a:pt x="584843" y="699331"/>
                    <a:pt x="628844" y="716807"/>
                  </a:cubicBezTo>
                  <a:cubicBezTo>
                    <a:pt x="637582" y="720239"/>
                    <a:pt x="641638" y="724296"/>
                    <a:pt x="641638" y="734282"/>
                  </a:cubicBezTo>
                  <a:cubicBezTo>
                    <a:pt x="641327" y="913718"/>
                    <a:pt x="641327" y="1093154"/>
                    <a:pt x="641327" y="1272589"/>
                  </a:cubicBezTo>
                  <a:cubicBezTo>
                    <a:pt x="641327" y="1277270"/>
                    <a:pt x="642887" y="1282263"/>
                    <a:pt x="638518" y="1286008"/>
                  </a:cubicBezTo>
                  <a:cubicBezTo>
                    <a:pt x="582035" y="1263539"/>
                    <a:pt x="525552" y="1241071"/>
                    <a:pt x="469069" y="1218290"/>
                  </a:cubicBezTo>
                  <a:cubicBezTo>
                    <a:pt x="317719" y="1157126"/>
                    <a:pt x="166368" y="1095962"/>
                    <a:pt x="15018" y="1035110"/>
                  </a:cubicBezTo>
                  <a:cubicBezTo>
                    <a:pt x="4408" y="1030741"/>
                    <a:pt x="663" y="1026060"/>
                    <a:pt x="663" y="1013889"/>
                  </a:cubicBezTo>
                  <a:cubicBezTo>
                    <a:pt x="1287" y="831021"/>
                    <a:pt x="976" y="648465"/>
                    <a:pt x="1287" y="465596"/>
                  </a:cubicBezTo>
                  <a:cubicBezTo>
                    <a:pt x="1287" y="462476"/>
                    <a:pt x="-4018" y="453426"/>
                    <a:pt x="6905" y="455923"/>
                  </a:cubicBezTo>
                  <a:close/>
                  <a:moveTo>
                    <a:pt x="1253279" y="374786"/>
                  </a:moveTo>
                  <a:cubicBezTo>
                    <a:pt x="1253279" y="411297"/>
                    <a:pt x="1253279" y="446248"/>
                    <a:pt x="1253279" y="481512"/>
                  </a:cubicBezTo>
                  <a:cubicBezTo>
                    <a:pt x="1253279" y="488689"/>
                    <a:pt x="1247974" y="491809"/>
                    <a:pt x="1242980" y="495242"/>
                  </a:cubicBezTo>
                  <a:cubicBezTo>
                    <a:pt x="1217392" y="513342"/>
                    <a:pt x="1187746" y="520519"/>
                    <a:pt x="1157788" y="525512"/>
                  </a:cubicBezTo>
                  <a:cubicBezTo>
                    <a:pt x="1101929" y="535186"/>
                    <a:pt x="1046070" y="533314"/>
                    <a:pt x="990835" y="520519"/>
                  </a:cubicBezTo>
                  <a:cubicBezTo>
                    <a:pt x="971175" y="515838"/>
                    <a:pt x="950891" y="510221"/>
                    <a:pt x="934352" y="496490"/>
                  </a:cubicBezTo>
                  <a:cubicBezTo>
                    <a:pt x="929983" y="492746"/>
                    <a:pt x="927486" y="489625"/>
                    <a:pt x="927798" y="483696"/>
                  </a:cubicBezTo>
                  <a:cubicBezTo>
                    <a:pt x="928110" y="450929"/>
                    <a:pt x="927798" y="418475"/>
                    <a:pt x="927798" y="385709"/>
                  </a:cubicBezTo>
                  <a:cubicBezTo>
                    <a:pt x="927798" y="380715"/>
                    <a:pt x="927174" y="372914"/>
                    <a:pt x="935600" y="378531"/>
                  </a:cubicBezTo>
                  <a:cubicBezTo>
                    <a:pt x="959629" y="394446"/>
                    <a:pt x="987714" y="397879"/>
                    <a:pt x="1014864" y="401624"/>
                  </a:cubicBezTo>
                  <a:cubicBezTo>
                    <a:pt x="1041076" y="405057"/>
                    <a:pt x="1067914" y="407865"/>
                    <a:pt x="1094127" y="406616"/>
                  </a:cubicBezTo>
                  <a:cubicBezTo>
                    <a:pt x="1140000" y="404744"/>
                    <a:pt x="1186497" y="403808"/>
                    <a:pt x="1230498" y="386957"/>
                  </a:cubicBezTo>
                  <a:cubicBezTo>
                    <a:pt x="1238299" y="384148"/>
                    <a:pt x="1244853" y="379467"/>
                    <a:pt x="1253279" y="374786"/>
                  </a:cubicBezTo>
                  <a:close/>
                  <a:moveTo>
                    <a:pt x="517438" y="344828"/>
                  </a:moveTo>
                  <a:cubicBezTo>
                    <a:pt x="517438" y="371353"/>
                    <a:pt x="517438" y="395695"/>
                    <a:pt x="517438" y="420035"/>
                  </a:cubicBezTo>
                  <a:cubicBezTo>
                    <a:pt x="517438" y="424716"/>
                    <a:pt x="516501" y="429709"/>
                    <a:pt x="517438" y="434078"/>
                  </a:cubicBezTo>
                  <a:cubicBezTo>
                    <a:pt x="522743" y="458419"/>
                    <a:pt x="507764" y="469341"/>
                    <a:pt x="489040" y="477767"/>
                  </a:cubicBezTo>
                  <a:cubicBezTo>
                    <a:pt x="453465" y="493994"/>
                    <a:pt x="415706" y="501172"/>
                    <a:pt x="377010" y="502420"/>
                  </a:cubicBezTo>
                  <a:cubicBezTo>
                    <a:pt x="331449" y="503980"/>
                    <a:pt x="286200" y="503356"/>
                    <a:pt x="242199" y="489937"/>
                  </a:cubicBezTo>
                  <a:cubicBezTo>
                    <a:pt x="239703" y="489313"/>
                    <a:pt x="237206" y="488689"/>
                    <a:pt x="234710" y="487753"/>
                  </a:cubicBezTo>
                  <a:cubicBezTo>
                    <a:pt x="191645" y="471526"/>
                    <a:pt x="191957" y="471526"/>
                    <a:pt x="191645" y="425964"/>
                  </a:cubicBezTo>
                  <a:cubicBezTo>
                    <a:pt x="191645" y="417851"/>
                    <a:pt x="191333" y="409737"/>
                    <a:pt x="191333" y="401624"/>
                  </a:cubicBezTo>
                  <a:cubicBezTo>
                    <a:pt x="191333" y="387581"/>
                    <a:pt x="191333" y="373538"/>
                    <a:pt x="191645" y="359495"/>
                  </a:cubicBezTo>
                  <a:cubicBezTo>
                    <a:pt x="191957" y="355438"/>
                    <a:pt x="189461" y="350757"/>
                    <a:pt x="194454" y="347637"/>
                  </a:cubicBezTo>
                  <a:cubicBezTo>
                    <a:pt x="216922" y="365424"/>
                    <a:pt x="244384" y="369481"/>
                    <a:pt x="271221" y="373226"/>
                  </a:cubicBezTo>
                  <a:cubicBezTo>
                    <a:pt x="306796" y="378219"/>
                    <a:pt x="342995" y="380715"/>
                    <a:pt x="378882" y="378531"/>
                  </a:cubicBezTo>
                  <a:cubicBezTo>
                    <a:pt x="413833" y="376347"/>
                    <a:pt x="448784" y="374474"/>
                    <a:pt x="482487" y="363240"/>
                  </a:cubicBezTo>
                  <a:cubicBezTo>
                    <a:pt x="494345" y="359495"/>
                    <a:pt x="505892" y="355127"/>
                    <a:pt x="517438" y="344828"/>
                  </a:cubicBezTo>
                  <a:close/>
                  <a:moveTo>
                    <a:pt x="1650535" y="252458"/>
                  </a:moveTo>
                  <a:cubicBezTo>
                    <a:pt x="1650535" y="288970"/>
                    <a:pt x="1650222" y="322985"/>
                    <a:pt x="1650535" y="356999"/>
                  </a:cubicBezTo>
                  <a:cubicBezTo>
                    <a:pt x="1650535" y="368546"/>
                    <a:pt x="1642421" y="373539"/>
                    <a:pt x="1634931" y="378844"/>
                  </a:cubicBezTo>
                  <a:cubicBezTo>
                    <a:pt x="1610903" y="395696"/>
                    <a:pt x="1582817" y="401937"/>
                    <a:pt x="1554419" y="406930"/>
                  </a:cubicBezTo>
                  <a:cubicBezTo>
                    <a:pt x="1522589" y="412547"/>
                    <a:pt x="1490447" y="413795"/>
                    <a:pt x="1458304" y="412235"/>
                  </a:cubicBezTo>
                  <a:cubicBezTo>
                    <a:pt x="1418360" y="410050"/>
                    <a:pt x="1379353" y="404121"/>
                    <a:pt x="1342841" y="386334"/>
                  </a:cubicBezTo>
                  <a:cubicBezTo>
                    <a:pt x="1330671" y="380404"/>
                    <a:pt x="1324117" y="372915"/>
                    <a:pt x="1324742" y="357624"/>
                  </a:cubicBezTo>
                  <a:cubicBezTo>
                    <a:pt x="1326302" y="327666"/>
                    <a:pt x="1325366" y="297395"/>
                    <a:pt x="1325054" y="267437"/>
                  </a:cubicBezTo>
                  <a:cubicBezTo>
                    <a:pt x="1325054" y="259324"/>
                    <a:pt x="1325678" y="256203"/>
                    <a:pt x="1334728" y="261820"/>
                  </a:cubicBezTo>
                  <a:cubicBezTo>
                    <a:pt x="1357196" y="275551"/>
                    <a:pt x="1382785" y="279296"/>
                    <a:pt x="1408374" y="282729"/>
                  </a:cubicBezTo>
                  <a:cubicBezTo>
                    <a:pt x="1440517" y="287097"/>
                    <a:pt x="1473283" y="290218"/>
                    <a:pt x="1505738" y="288033"/>
                  </a:cubicBezTo>
                  <a:cubicBezTo>
                    <a:pt x="1546930" y="285225"/>
                    <a:pt x="1588434" y="283353"/>
                    <a:pt x="1628066" y="268062"/>
                  </a:cubicBezTo>
                  <a:cubicBezTo>
                    <a:pt x="1636180" y="265253"/>
                    <a:pt x="1642109" y="259324"/>
                    <a:pt x="1650535" y="252458"/>
                  </a:cubicBezTo>
                  <a:close/>
                  <a:moveTo>
                    <a:pt x="917189" y="228429"/>
                  </a:moveTo>
                  <a:cubicBezTo>
                    <a:pt x="917189" y="266813"/>
                    <a:pt x="918437" y="302388"/>
                    <a:pt x="916565" y="337651"/>
                  </a:cubicBezTo>
                  <a:cubicBezTo>
                    <a:pt x="915941" y="351694"/>
                    <a:pt x="900650" y="357311"/>
                    <a:pt x="889416" y="362617"/>
                  </a:cubicBezTo>
                  <a:cubicBezTo>
                    <a:pt x="857273" y="377596"/>
                    <a:pt x="822946" y="383837"/>
                    <a:pt x="787996" y="387270"/>
                  </a:cubicBezTo>
                  <a:cubicBezTo>
                    <a:pt x="759286" y="390078"/>
                    <a:pt x="730576" y="389454"/>
                    <a:pt x="702178" y="386645"/>
                  </a:cubicBezTo>
                  <a:cubicBezTo>
                    <a:pt x="666915" y="383213"/>
                    <a:pt x="632900" y="375724"/>
                    <a:pt x="601694" y="357936"/>
                  </a:cubicBezTo>
                  <a:cubicBezTo>
                    <a:pt x="593269" y="352943"/>
                    <a:pt x="588900" y="347013"/>
                    <a:pt x="589524" y="336403"/>
                  </a:cubicBezTo>
                  <a:cubicBezTo>
                    <a:pt x="590460" y="317992"/>
                    <a:pt x="589836" y="299580"/>
                    <a:pt x="589836" y="280856"/>
                  </a:cubicBezTo>
                  <a:cubicBezTo>
                    <a:pt x="593269" y="265565"/>
                    <a:pt x="587651" y="249337"/>
                    <a:pt x="592645" y="234046"/>
                  </a:cubicBezTo>
                  <a:cubicBezTo>
                    <a:pt x="631340" y="255891"/>
                    <a:pt x="674405" y="260572"/>
                    <a:pt x="717781" y="262444"/>
                  </a:cubicBezTo>
                  <a:cubicBezTo>
                    <a:pt x="744307" y="263380"/>
                    <a:pt x="771144" y="263692"/>
                    <a:pt x="797669" y="262444"/>
                  </a:cubicBezTo>
                  <a:cubicBezTo>
                    <a:pt x="829188" y="260884"/>
                    <a:pt x="860706" y="256203"/>
                    <a:pt x="890664" y="245904"/>
                  </a:cubicBezTo>
                  <a:cubicBezTo>
                    <a:pt x="899713" y="242784"/>
                    <a:pt x="908451" y="238103"/>
                    <a:pt x="917189" y="228429"/>
                  </a:cubicBezTo>
                  <a:close/>
                  <a:moveTo>
                    <a:pt x="2032186" y="138243"/>
                  </a:moveTo>
                  <a:cubicBezTo>
                    <a:pt x="2032498" y="147293"/>
                    <a:pt x="2032810" y="156031"/>
                    <a:pt x="2032810" y="164456"/>
                  </a:cubicBezTo>
                  <a:cubicBezTo>
                    <a:pt x="2032810" y="188797"/>
                    <a:pt x="2031874" y="213450"/>
                    <a:pt x="2032810" y="237791"/>
                  </a:cubicBezTo>
                  <a:cubicBezTo>
                    <a:pt x="2033122" y="249649"/>
                    <a:pt x="2028441" y="256827"/>
                    <a:pt x="2019079" y="263069"/>
                  </a:cubicBezTo>
                  <a:cubicBezTo>
                    <a:pt x="1991306" y="281481"/>
                    <a:pt x="1959476" y="288658"/>
                    <a:pt x="1927333" y="293339"/>
                  </a:cubicBezTo>
                  <a:cubicBezTo>
                    <a:pt x="1904553" y="296459"/>
                    <a:pt x="1881460" y="299580"/>
                    <a:pt x="1858367" y="298332"/>
                  </a:cubicBezTo>
                  <a:cubicBezTo>
                    <a:pt x="1818736" y="296148"/>
                    <a:pt x="1778792" y="293339"/>
                    <a:pt x="1741344" y="278360"/>
                  </a:cubicBezTo>
                  <a:cubicBezTo>
                    <a:pt x="1738848" y="277424"/>
                    <a:pt x="1736351" y="276800"/>
                    <a:pt x="1734167" y="275551"/>
                  </a:cubicBezTo>
                  <a:cubicBezTo>
                    <a:pt x="1716067" y="268062"/>
                    <a:pt x="1704521" y="257764"/>
                    <a:pt x="1706706" y="234358"/>
                  </a:cubicBezTo>
                  <a:cubicBezTo>
                    <a:pt x="1709514" y="204400"/>
                    <a:pt x="1707330" y="173818"/>
                    <a:pt x="1707330" y="140427"/>
                  </a:cubicBezTo>
                  <a:cubicBezTo>
                    <a:pt x="1729798" y="157279"/>
                    <a:pt x="1754139" y="162272"/>
                    <a:pt x="1778480" y="165704"/>
                  </a:cubicBezTo>
                  <a:cubicBezTo>
                    <a:pt x="1826537" y="172882"/>
                    <a:pt x="1874595" y="173818"/>
                    <a:pt x="1923276" y="169761"/>
                  </a:cubicBezTo>
                  <a:cubicBezTo>
                    <a:pt x="1946681" y="167889"/>
                    <a:pt x="1970086" y="164456"/>
                    <a:pt x="1992866" y="158527"/>
                  </a:cubicBezTo>
                  <a:cubicBezTo>
                    <a:pt x="2007533" y="154782"/>
                    <a:pt x="2021576" y="149789"/>
                    <a:pt x="2032186" y="138243"/>
                  </a:cubicBezTo>
                  <a:close/>
                  <a:moveTo>
                    <a:pt x="1312883" y="117335"/>
                  </a:moveTo>
                  <a:cubicBezTo>
                    <a:pt x="1316939" y="119831"/>
                    <a:pt x="1315067" y="123576"/>
                    <a:pt x="1315067" y="126697"/>
                  </a:cubicBezTo>
                  <a:cubicBezTo>
                    <a:pt x="1315379" y="156030"/>
                    <a:pt x="1314755" y="185364"/>
                    <a:pt x="1315379" y="214386"/>
                  </a:cubicBezTo>
                  <a:cubicBezTo>
                    <a:pt x="1315691" y="226245"/>
                    <a:pt x="1311010" y="233422"/>
                    <a:pt x="1301648" y="239975"/>
                  </a:cubicBezTo>
                  <a:cubicBezTo>
                    <a:pt x="1277620" y="256203"/>
                    <a:pt x="1250158" y="262444"/>
                    <a:pt x="1222385" y="268061"/>
                  </a:cubicBezTo>
                  <a:cubicBezTo>
                    <a:pt x="1186809" y="274927"/>
                    <a:pt x="1150611" y="274927"/>
                    <a:pt x="1114724" y="272742"/>
                  </a:cubicBezTo>
                  <a:cubicBezTo>
                    <a:pt x="1075404" y="270246"/>
                    <a:pt x="1036396" y="264317"/>
                    <a:pt x="1001445" y="243096"/>
                  </a:cubicBezTo>
                  <a:cubicBezTo>
                    <a:pt x="992707" y="237790"/>
                    <a:pt x="988962" y="231550"/>
                    <a:pt x="989586" y="220939"/>
                  </a:cubicBezTo>
                  <a:cubicBezTo>
                    <a:pt x="990210" y="200343"/>
                    <a:pt x="989586" y="179747"/>
                    <a:pt x="989586" y="159151"/>
                  </a:cubicBezTo>
                  <a:cubicBezTo>
                    <a:pt x="992083" y="145732"/>
                    <a:pt x="986778" y="131378"/>
                    <a:pt x="992707" y="118271"/>
                  </a:cubicBezTo>
                  <a:cubicBezTo>
                    <a:pt x="1015176" y="134810"/>
                    <a:pt x="1042013" y="139803"/>
                    <a:pt x="1068538" y="143548"/>
                  </a:cubicBezTo>
                  <a:cubicBezTo>
                    <a:pt x="1105986" y="149165"/>
                    <a:pt x="1143745" y="151037"/>
                    <a:pt x="1181504" y="148853"/>
                  </a:cubicBezTo>
                  <a:cubicBezTo>
                    <a:pt x="1220200" y="146669"/>
                    <a:pt x="1259208" y="143860"/>
                    <a:pt x="1295719" y="128569"/>
                  </a:cubicBezTo>
                  <a:cubicBezTo>
                    <a:pt x="1302273" y="125760"/>
                    <a:pt x="1307266" y="121703"/>
                    <a:pt x="1312883" y="117335"/>
                  </a:cubicBezTo>
                  <a:close/>
                  <a:moveTo>
                    <a:pt x="1714195" y="0"/>
                  </a:moveTo>
                  <a:cubicBezTo>
                    <a:pt x="1715131" y="9986"/>
                    <a:pt x="1715131" y="19972"/>
                    <a:pt x="1715443" y="29958"/>
                  </a:cubicBezTo>
                  <a:cubicBezTo>
                    <a:pt x="1715443" y="52426"/>
                    <a:pt x="1714195" y="74583"/>
                    <a:pt x="1715443" y="97051"/>
                  </a:cubicBezTo>
                  <a:cubicBezTo>
                    <a:pt x="1716067" y="110782"/>
                    <a:pt x="1710450" y="118896"/>
                    <a:pt x="1700152" y="125762"/>
                  </a:cubicBezTo>
                  <a:cubicBezTo>
                    <a:pt x="1674563" y="142613"/>
                    <a:pt x="1645229" y="149478"/>
                    <a:pt x="1615583" y="154159"/>
                  </a:cubicBezTo>
                  <a:cubicBezTo>
                    <a:pt x="1555667" y="163521"/>
                    <a:pt x="1496376" y="161649"/>
                    <a:pt x="1437708" y="144485"/>
                  </a:cubicBezTo>
                  <a:cubicBezTo>
                    <a:pt x="1435211" y="143861"/>
                    <a:pt x="1432715" y="143237"/>
                    <a:pt x="1430218" y="142301"/>
                  </a:cubicBezTo>
                  <a:cubicBezTo>
                    <a:pt x="1389650" y="127010"/>
                    <a:pt x="1389650" y="127010"/>
                    <a:pt x="1389650" y="83633"/>
                  </a:cubicBezTo>
                  <a:cubicBezTo>
                    <a:pt x="1389650" y="68030"/>
                    <a:pt x="1389338" y="52738"/>
                    <a:pt x="1389026" y="37135"/>
                  </a:cubicBezTo>
                  <a:cubicBezTo>
                    <a:pt x="1391210" y="26213"/>
                    <a:pt x="1387154" y="14667"/>
                    <a:pt x="1391523" y="4057"/>
                  </a:cubicBezTo>
                  <a:cubicBezTo>
                    <a:pt x="1431778" y="27774"/>
                    <a:pt x="1476404" y="31206"/>
                    <a:pt x="1521340" y="33079"/>
                  </a:cubicBezTo>
                  <a:cubicBezTo>
                    <a:pt x="1566278" y="34951"/>
                    <a:pt x="1611214" y="34639"/>
                    <a:pt x="1655215" y="25277"/>
                  </a:cubicBezTo>
                  <a:cubicBezTo>
                    <a:pt x="1676435" y="20908"/>
                    <a:pt x="1698280" y="17163"/>
                    <a:pt x="171419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oup 8">
              <a:extLst>
                <a:ext uri="{FF2B5EF4-FFF2-40B4-BE49-F238E27FC236}">
                  <a16:creationId xmlns:a16="http://schemas.microsoft.com/office/drawing/2014/main" id="{7634243D-A58D-4A5E-8401-F69BB074D263}"/>
                </a:ext>
              </a:extLst>
            </p:cNvPr>
            <p:cNvGrpSpPr/>
            <p:nvPr/>
          </p:nvGrpSpPr>
          <p:grpSpPr>
            <a:xfrm>
              <a:off x="5249479" y="2950119"/>
              <a:ext cx="2238107" cy="1335625"/>
              <a:chOff x="5525704" y="2835819"/>
              <a:chExt cx="2238107" cy="1335625"/>
            </a:xfrm>
          </p:grpSpPr>
          <p:sp>
            <p:nvSpPr>
              <p:cNvPr id="92" name="Freeform: Shape 4">
                <a:extLst>
                  <a:ext uri="{FF2B5EF4-FFF2-40B4-BE49-F238E27FC236}">
                    <a16:creationId xmlns:a16="http://schemas.microsoft.com/office/drawing/2014/main" id="{CAD1BBF9-78FF-4EBE-B082-328C8EB11891}"/>
                  </a:ext>
                </a:extLst>
              </p:cNvPr>
              <p:cNvSpPr/>
              <p:nvPr/>
            </p:nvSpPr>
            <p:spPr>
              <a:xfrm>
                <a:off x="5526328" y="2835819"/>
                <a:ext cx="2237483" cy="1332504"/>
              </a:xfrm>
              <a:custGeom>
                <a:avLst/>
                <a:gdLst>
                  <a:gd name="connsiteX0" fmla="*/ 4647204 w 4643235"/>
                  <a:gd name="connsiteY0" fmla="*/ 1328211 h 2765218"/>
                  <a:gd name="connsiteX1" fmla="*/ 4645909 w 4643235"/>
                  <a:gd name="connsiteY1" fmla="*/ 1299070 h 2765218"/>
                  <a:gd name="connsiteX2" fmla="*/ 4646556 w 4643235"/>
                  <a:gd name="connsiteY2" fmla="*/ 638526 h 2765218"/>
                  <a:gd name="connsiteX3" fmla="*/ 4624538 w 4643235"/>
                  <a:gd name="connsiteY3" fmla="*/ 605499 h 2765218"/>
                  <a:gd name="connsiteX4" fmla="*/ 4217203 w 4643235"/>
                  <a:gd name="connsiteY4" fmla="*/ 433887 h 2765218"/>
                  <a:gd name="connsiteX5" fmla="*/ 4215908 w 4643235"/>
                  <a:gd name="connsiteY5" fmla="*/ 380784 h 2765218"/>
                  <a:gd name="connsiteX6" fmla="*/ 4215908 w 4643235"/>
                  <a:gd name="connsiteY6" fmla="*/ 380784 h 2765218"/>
                  <a:gd name="connsiteX7" fmla="*/ 4215908 w 4643235"/>
                  <a:gd name="connsiteY7" fmla="*/ 380784 h 2765218"/>
                  <a:gd name="connsiteX8" fmla="*/ 4192594 w 4643235"/>
                  <a:gd name="connsiteY8" fmla="*/ 340633 h 2765218"/>
                  <a:gd name="connsiteX9" fmla="*/ 4148558 w 4643235"/>
                  <a:gd name="connsiteY9" fmla="*/ 321853 h 2765218"/>
                  <a:gd name="connsiteX10" fmla="*/ 3925139 w 4643235"/>
                  <a:gd name="connsiteY10" fmla="*/ 290121 h 2765218"/>
                  <a:gd name="connsiteX11" fmla="*/ 3832533 w 4643235"/>
                  <a:gd name="connsiteY11" fmla="*/ 271341 h 2765218"/>
                  <a:gd name="connsiteX12" fmla="*/ 3558601 w 4643235"/>
                  <a:gd name="connsiteY12" fmla="*/ 154775 h 2765218"/>
                  <a:gd name="connsiteX13" fmla="*/ 3557306 w 4643235"/>
                  <a:gd name="connsiteY13" fmla="*/ 91958 h 2765218"/>
                  <a:gd name="connsiteX14" fmla="*/ 3531402 w 4643235"/>
                  <a:gd name="connsiteY14" fmla="*/ 50512 h 2765218"/>
                  <a:gd name="connsiteX15" fmla="*/ 3445921 w 4643235"/>
                  <a:gd name="connsiteY15" fmla="*/ 21371 h 2765218"/>
                  <a:gd name="connsiteX16" fmla="*/ 3301507 w 4643235"/>
                  <a:gd name="connsiteY16" fmla="*/ 0 h 2765218"/>
                  <a:gd name="connsiteX17" fmla="*/ 3140904 w 4643235"/>
                  <a:gd name="connsiteY17" fmla="*/ 0 h 2765218"/>
                  <a:gd name="connsiteX18" fmla="*/ 3109820 w 4643235"/>
                  <a:gd name="connsiteY18" fmla="*/ 4533 h 2765218"/>
                  <a:gd name="connsiteX19" fmla="*/ 2916190 w 4643235"/>
                  <a:gd name="connsiteY19" fmla="*/ 47274 h 2765218"/>
                  <a:gd name="connsiteX20" fmla="*/ 2887696 w 4643235"/>
                  <a:gd name="connsiteY20" fmla="*/ 100377 h 2765218"/>
                  <a:gd name="connsiteX21" fmla="*/ 2887696 w 4643235"/>
                  <a:gd name="connsiteY21" fmla="*/ 100377 h 2765218"/>
                  <a:gd name="connsiteX22" fmla="*/ 2887696 w 4643235"/>
                  <a:gd name="connsiteY22" fmla="*/ 100377 h 2765218"/>
                  <a:gd name="connsiteX23" fmla="*/ 2882515 w 4643235"/>
                  <a:gd name="connsiteY23" fmla="*/ 169022 h 2765218"/>
                  <a:gd name="connsiteX24" fmla="*/ 2620241 w 4643235"/>
                  <a:gd name="connsiteY24" fmla="*/ 248028 h 2765218"/>
                  <a:gd name="connsiteX25" fmla="*/ 2578795 w 4643235"/>
                  <a:gd name="connsiteY25" fmla="*/ 251913 h 2765218"/>
                  <a:gd name="connsiteX26" fmla="*/ 2209020 w 4643235"/>
                  <a:gd name="connsiteY26" fmla="*/ 251913 h 2765218"/>
                  <a:gd name="connsiteX27" fmla="*/ 2084034 w 4643235"/>
                  <a:gd name="connsiteY27" fmla="*/ 287531 h 2765218"/>
                  <a:gd name="connsiteX28" fmla="*/ 2059426 w 4643235"/>
                  <a:gd name="connsiteY28" fmla="*/ 337396 h 2765218"/>
                  <a:gd name="connsiteX29" fmla="*/ 2052950 w 4643235"/>
                  <a:gd name="connsiteY29" fmla="*/ 422230 h 2765218"/>
                  <a:gd name="connsiteX30" fmla="*/ 1830826 w 4643235"/>
                  <a:gd name="connsiteY30" fmla="*/ 488932 h 2765218"/>
                  <a:gd name="connsiteX31" fmla="*/ 1763476 w 4643235"/>
                  <a:gd name="connsiteY31" fmla="*/ 493465 h 2765218"/>
                  <a:gd name="connsiteX32" fmla="*/ 1431261 w 4643235"/>
                  <a:gd name="connsiteY32" fmla="*/ 483104 h 2765218"/>
                  <a:gd name="connsiteX33" fmla="*/ 1260945 w 4643235"/>
                  <a:gd name="connsiteY33" fmla="*/ 522607 h 2765218"/>
                  <a:gd name="connsiteX34" fmla="*/ 1229213 w 4643235"/>
                  <a:gd name="connsiteY34" fmla="*/ 578300 h 2765218"/>
                  <a:gd name="connsiteX35" fmla="*/ 1223384 w 4643235"/>
                  <a:gd name="connsiteY35" fmla="*/ 675439 h 2765218"/>
                  <a:gd name="connsiteX36" fmla="*/ 1014212 w 4643235"/>
                  <a:gd name="connsiteY36" fmla="*/ 738255 h 2765218"/>
                  <a:gd name="connsiteX37" fmla="*/ 983128 w 4643235"/>
                  <a:gd name="connsiteY37" fmla="*/ 742788 h 2765218"/>
                  <a:gd name="connsiteX38" fmla="*/ 548593 w 4643235"/>
                  <a:gd name="connsiteY38" fmla="*/ 729189 h 2765218"/>
                  <a:gd name="connsiteX39" fmla="*/ 421665 w 4643235"/>
                  <a:gd name="connsiteY39" fmla="*/ 766749 h 2765218"/>
                  <a:gd name="connsiteX40" fmla="*/ 402885 w 4643235"/>
                  <a:gd name="connsiteY40" fmla="*/ 814023 h 2765218"/>
                  <a:gd name="connsiteX41" fmla="*/ 397704 w 4643235"/>
                  <a:gd name="connsiteY41" fmla="*/ 837984 h 2765218"/>
                  <a:gd name="connsiteX42" fmla="*/ 397057 w 4643235"/>
                  <a:gd name="connsiteY42" fmla="*/ 925409 h 2765218"/>
                  <a:gd name="connsiteX43" fmla="*/ 397057 w 4643235"/>
                  <a:gd name="connsiteY43" fmla="*/ 925409 h 2765218"/>
                  <a:gd name="connsiteX44" fmla="*/ 397057 w 4643235"/>
                  <a:gd name="connsiteY44" fmla="*/ 925409 h 2765218"/>
                  <a:gd name="connsiteX45" fmla="*/ 82974 w 4643235"/>
                  <a:gd name="connsiteY45" fmla="*/ 1021253 h 2765218"/>
                  <a:gd name="connsiteX46" fmla="*/ 14330 w 4643235"/>
                  <a:gd name="connsiteY46" fmla="*/ 1038090 h 2765218"/>
                  <a:gd name="connsiteX47" fmla="*/ 2673 w 4643235"/>
                  <a:gd name="connsiteY47" fmla="*/ 1058166 h 2765218"/>
                  <a:gd name="connsiteX48" fmla="*/ 1378 w 4643235"/>
                  <a:gd name="connsiteY48" fmla="*/ 2195985 h 2765218"/>
                  <a:gd name="connsiteX49" fmla="*/ 31167 w 4643235"/>
                  <a:gd name="connsiteY49" fmla="*/ 2240021 h 2765218"/>
                  <a:gd name="connsiteX50" fmla="*/ 973414 w 4643235"/>
                  <a:gd name="connsiteY50" fmla="*/ 2620158 h 2765218"/>
                  <a:gd name="connsiteX51" fmla="*/ 1325056 w 4643235"/>
                  <a:gd name="connsiteY51" fmla="*/ 2760685 h 2765218"/>
                  <a:gd name="connsiteX52" fmla="*/ 1325056 w 4643235"/>
                  <a:gd name="connsiteY52" fmla="*/ 2760685 h 2765218"/>
                  <a:gd name="connsiteX53" fmla="*/ 1325056 w 4643235"/>
                  <a:gd name="connsiteY53" fmla="*/ 2760685 h 2765218"/>
                  <a:gd name="connsiteX54" fmla="*/ 1358731 w 4643235"/>
                  <a:gd name="connsiteY54" fmla="*/ 2767161 h 2765218"/>
                  <a:gd name="connsiteX55" fmla="*/ 1839244 w 4643235"/>
                  <a:gd name="connsiteY55" fmla="*/ 2615624 h 2765218"/>
                  <a:gd name="connsiteX56" fmla="*/ 1872919 w 4643235"/>
                  <a:gd name="connsiteY56" fmla="*/ 2611739 h 2765218"/>
                  <a:gd name="connsiteX57" fmla="*/ 2403945 w 4643235"/>
                  <a:gd name="connsiteY57" fmla="*/ 2442070 h 2765218"/>
                  <a:gd name="connsiteX58" fmla="*/ 2434382 w 4643235"/>
                  <a:gd name="connsiteY58" fmla="*/ 2427175 h 2765218"/>
                  <a:gd name="connsiteX59" fmla="*/ 2921371 w 4643235"/>
                  <a:gd name="connsiteY59" fmla="*/ 2272401 h 2765218"/>
                  <a:gd name="connsiteX60" fmla="*/ 2942741 w 4643235"/>
                  <a:gd name="connsiteY60" fmla="*/ 2265925 h 2765218"/>
                  <a:gd name="connsiteX61" fmla="*/ 2956989 w 4643235"/>
                  <a:gd name="connsiteY61" fmla="*/ 2259449 h 2765218"/>
                  <a:gd name="connsiteX62" fmla="*/ 3522336 w 4643235"/>
                  <a:gd name="connsiteY62" fmla="*/ 2080066 h 2765218"/>
                  <a:gd name="connsiteX63" fmla="*/ 4617415 w 4643235"/>
                  <a:gd name="connsiteY63" fmla="*/ 1733604 h 2765218"/>
                  <a:gd name="connsiteX64" fmla="*/ 4648499 w 4643235"/>
                  <a:gd name="connsiteY64" fmla="*/ 1692158 h 2765218"/>
                  <a:gd name="connsiteX65" fmla="*/ 4647204 w 4643235"/>
                  <a:gd name="connsiteY65" fmla="*/ 1328211 h 276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643235" h="2765218">
                    <a:moveTo>
                      <a:pt x="4647204" y="1328211"/>
                    </a:moveTo>
                    <a:cubicBezTo>
                      <a:pt x="4646556" y="1318497"/>
                      <a:pt x="4645909" y="1308784"/>
                      <a:pt x="4645909" y="1299070"/>
                    </a:cubicBezTo>
                    <a:cubicBezTo>
                      <a:pt x="4645909" y="1078888"/>
                      <a:pt x="4645261" y="858707"/>
                      <a:pt x="4646556" y="638526"/>
                    </a:cubicBezTo>
                    <a:cubicBezTo>
                      <a:pt x="4646556" y="620393"/>
                      <a:pt x="4640728" y="612622"/>
                      <a:pt x="4624538" y="605499"/>
                    </a:cubicBezTo>
                    <a:cubicBezTo>
                      <a:pt x="4488544" y="548510"/>
                      <a:pt x="4352550" y="490875"/>
                      <a:pt x="4217203" y="433887"/>
                    </a:cubicBezTo>
                    <a:cubicBezTo>
                      <a:pt x="4216555" y="416402"/>
                      <a:pt x="4216555" y="398269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15908" y="380784"/>
                      <a:pt x="4215908" y="380784"/>
                      <a:pt x="4215908" y="380784"/>
                    </a:cubicBezTo>
                    <a:cubicBezTo>
                      <a:pt x="4220441" y="360061"/>
                      <a:pt x="4207489" y="349052"/>
                      <a:pt x="4192594" y="340633"/>
                    </a:cubicBezTo>
                    <a:cubicBezTo>
                      <a:pt x="4178995" y="332862"/>
                      <a:pt x="4164100" y="326386"/>
                      <a:pt x="4148558" y="321853"/>
                    </a:cubicBezTo>
                    <a:cubicBezTo>
                      <a:pt x="4076028" y="299188"/>
                      <a:pt x="4000907" y="291416"/>
                      <a:pt x="3925139" y="290121"/>
                    </a:cubicBezTo>
                    <a:cubicBezTo>
                      <a:pt x="3892759" y="289474"/>
                      <a:pt x="3862322" y="284293"/>
                      <a:pt x="3832533" y="271341"/>
                    </a:cubicBezTo>
                    <a:cubicBezTo>
                      <a:pt x="3741870" y="231190"/>
                      <a:pt x="3649912" y="193630"/>
                      <a:pt x="3558601" y="154775"/>
                    </a:cubicBezTo>
                    <a:cubicBezTo>
                      <a:pt x="3557954" y="134052"/>
                      <a:pt x="3557306" y="112681"/>
                      <a:pt x="3557306" y="91958"/>
                    </a:cubicBezTo>
                    <a:cubicBezTo>
                      <a:pt x="3562487" y="69292"/>
                      <a:pt x="3546945" y="58931"/>
                      <a:pt x="3531402" y="50512"/>
                    </a:cubicBezTo>
                    <a:cubicBezTo>
                      <a:pt x="3504851" y="36265"/>
                      <a:pt x="3475062" y="28494"/>
                      <a:pt x="3445921" y="21371"/>
                    </a:cubicBezTo>
                    <a:cubicBezTo>
                      <a:pt x="3397999" y="9714"/>
                      <a:pt x="3349429" y="9066"/>
                      <a:pt x="3301507" y="0"/>
                    </a:cubicBezTo>
                    <a:cubicBezTo>
                      <a:pt x="3247757" y="0"/>
                      <a:pt x="3194655" y="0"/>
                      <a:pt x="3140904" y="0"/>
                    </a:cubicBezTo>
                    <a:cubicBezTo>
                      <a:pt x="3131191" y="7124"/>
                      <a:pt x="3120181" y="3886"/>
                      <a:pt x="3109820" y="4533"/>
                    </a:cubicBezTo>
                    <a:cubicBezTo>
                      <a:pt x="3043766" y="11657"/>
                      <a:pt x="2977711" y="18780"/>
                      <a:pt x="2916190" y="47274"/>
                    </a:cubicBezTo>
                    <a:cubicBezTo>
                      <a:pt x="2893524" y="57636"/>
                      <a:pt x="2876687" y="71235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87696" y="100377"/>
                      <a:pt x="2887696" y="100377"/>
                      <a:pt x="2887696" y="100377"/>
                    </a:cubicBezTo>
                    <a:cubicBezTo>
                      <a:pt x="2878630" y="123042"/>
                      <a:pt x="2887048" y="146356"/>
                      <a:pt x="2882515" y="169022"/>
                    </a:cubicBezTo>
                    <a:cubicBezTo>
                      <a:pt x="2795091" y="195573"/>
                      <a:pt x="2707666" y="221476"/>
                      <a:pt x="2620241" y="248028"/>
                    </a:cubicBezTo>
                    <a:cubicBezTo>
                      <a:pt x="2606641" y="252561"/>
                      <a:pt x="2593042" y="253856"/>
                      <a:pt x="2578795" y="251913"/>
                    </a:cubicBezTo>
                    <a:cubicBezTo>
                      <a:pt x="2455752" y="234428"/>
                      <a:pt x="2332062" y="233781"/>
                      <a:pt x="2209020" y="251913"/>
                    </a:cubicBezTo>
                    <a:cubicBezTo>
                      <a:pt x="2165631" y="258389"/>
                      <a:pt x="2123537" y="267456"/>
                      <a:pt x="2084034" y="287531"/>
                    </a:cubicBezTo>
                    <a:cubicBezTo>
                      <a:pt x="2063959" y="297892"/>
                      <a:pt x="2047769" y="311492"/>
                      <a:pt x="2059426" y="337396"/>
                    </a:cubicBezTo>
                    <a:cubicBezTo>
                      <a:pt x="2047122" y="364594"/>
                      <a:pt x="2058130" y="394384"/>
                      <a:pt x="2052950" y="422230"/>
                    </a:cubicBezTo>
                    <a:cubicBezTo>
                      <a:pt x="1979124" y="444248"/>
                      <a:pt x="1904651" y="465619"/>
                      <a:pt x="1830826" y="488932"/>
                    </a:cubicBezTo>
                    <a:cubicBezTo>
                      <a:pt x="1808160" y="496056"/>
                      <a:pt x="1786789" y="497998"/>
                      <a:pt x="1763476" y="493465"/>
                    </a:cubicBezTo>
                    <a:cubicBezTo>
                      <a:pt x="1653385" y="473390"/>
                      <a:pt x="1542000" y="472095"/>
                      <a:pt x="1431261" y="483104"/>
                    </a:cubicBezTo>
                    <a:cubicBezTo>
                      <a:pt x="1372978" y="488932"/>
                      <a:pt x="1314695" y="497351"/>
                      <a:pt x="1260945" y="522607"/>
                    </a:cubicBezTo>
                    <a:cubicBezTo>
                      <a:pt x="1236336" y="533616"/>
                      <a:pt x="1220794" y="549158"/>
                      <a:pt x="1229213" y="578300"/>
                    </a:cubicBezTo>
                    <a:cubicBezTo>
                      <a:pt x="1218851" y="610032"/>
                      <a:pt x="1230508" y="643059"/>
                      <a:pt x="1223384" y="675439"/>
                    </a:cubicBezTo>
                    <a:cubicBezTo>
                      <a:pt x="1154092" y="696162"/>
                      <a:pt x="1084152" y="717532"/>
                      <a:pt x="1014212" y="738255"/>
                    </a:cubicBezTo>
                    <a:cubicBezTo>
                      <a:pt x="1004498" y="740845"/>
                      <a:pt x="995432" y="746026"/>
                      <a:pt x="983128" y="742788"/>
                    </a:cubicBezTo>
                    <a:cubicBezTo>
                      <a:pt x="839362" y="708466"/>
                      <a:pt x="693654" y="709761"/>
                      <a:pt x="548593" y="729189"/>
                    </a:cubicBezTo>
                    <a:cubicBezTo>
                      <a:pt x="504557" y="735017"/>
                      <a:pt x="461168" y="744731"/>
                      <a:pt x="421665" y="766749"/>
                    </a:cubicBezTo>
                    <a:cubicBezTo>
                      <a:pt x="402885" y="777111"/>
                      <a:pt x="389933" y="790710"/>
                      <a:pt x="402885" y="814023"/>
                    </a:cubicBezTo>
                    <a:cubicBezTo>
                      <a:pt x="393171" y="820499"/>
                      <a:pt x="397704" y="830213"/>
                      <a:pt x="397704" y="837984"/>
                    </a:cubicBezTo>
                    <a:cubicBezTo>
                      <a:pt x="397057" y="867126"/>
                      <a:pt x="397057" y="896268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397057" y="925409"/>
                      <a:pt x="397057" y="925409"/>
                      <a:pt x="397057" y="925409"/>
                    </a:cubicBezTo>
                    <a:cubicBezTo>
                      <a:pt x="292147" y="957789"/>
                      <a:pt x="187884" y="990168"/>
                      <a:pt x="82974" y="1021253"/>
                    </a:cubicBezTo>
                    <a:cubicBezTo>
                      <a:pt x="60309" y="1027729"/>
                      <a:pt x="38938" y="1040033"/>
                      <a:pt x="14330" y="1038090"/>
                    </a:cubicBezTo>
                    <a:cubicBezTo>
                      <a:pt x="-8336" y="1033557"/>
                      <a:pt x="2673" y="1052337"/>
                      <a:pt x="2673" y="1058166"/>
                    </a:cubicBezTo>
                    <a:cubicBezTo>
                      <a:pt x="2025" y="1437655"/>
                      <a:pt x="2025" y="1816496"/>
                      <a:pt x="1378" y="2195985"/>
                    </a:cubicBezTo>
                    <a:cubicBezTo>
                      <a:pt x="1378" y="2220593"/>
                      <a:pt x="9149" y="2230955"/>
                      <a:pt x="31167" y="2240021"/>
                    </a:cubicBezTo>
                    <a:cubicBezTo>
                      <a:pt x="345249" y="2366301"/>
                      <a:pt x="659332" y="2493230"/>
                      <a:pt x="973414" y="2620158"/>
                    </a:cubicBezTo>
                    <a:cubicBezTo>
                      <a:pt x="1090628" y="2667432"/>
                      <a:pt x="1207842" y="2714058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25056" y="2760685"/>
                      <a:pt x="1325056" y="2760685"/>
                      <a:pt x="1325056" y="2760685"/>
                    </a:cubicBezTo>
                    <a:cubicBezTo>
                      <a:pt x="1333475" y="2776875"/>
                      <a:pt x="1345779" y="2771046"/>
                      <a:pt x="1358731" y="2767161"/>
                    </a:cubicBezTo>
                    <a:cubicBezTo>
                      <a:pt x="1518686" y="2716649"/>
                      <a:pt x="1679289" y="2666137"/>
                      <a:pt x="1839244" y="2615624"/>
                    </a:cubicBezTo>
                    <a:cubicBezTo>
                      <a:pt x="1850901" y="2620158"/>
                      <a:pt x="1861910" y="2615624"/>
                      <a:pt x="1872919" y="2611739"/>
                    </a:cubicBezTo>
                    <a:cubicBezTo>
                      <a:pt x="2049064" y="2553456"/>
                      <a:pt x="2227152" y="2500353"/>
                      <a:pt x="2403945" y="2442070"/>
                    </a:cubicBezTo>
                    <a:cubicBezTo>
                      <a:pt x="2414954" y="2438184"/>
                      <a:pt x="2426610" y="2436889"/>
                      <a:pt x="2434382" y="2427175"/>
                    </a:cubicBezTo>
                    <a:cubicBezTo>
                      <a:pt x="2595632" y="2372777"/>
                      <a:pt x="2758178" y="2321618"/>
                      <a:pt x="2921371" y="2272401"/>
                    </a:cubicBezTo>
                    <a:cubicBezTo>
                      <a:pt x="2930437" y="2275639"/>
                      <a:pt x="2936913" y="2272401"/>
                      <a:pt x="2942741" y="2265925"/>
                    </a:cubicBezTo>
                    <a:cubicBezTo>
                      <a:pt x="2947275" y="2263982"/>
                      <a:pt x="2952455" y="2261392"/>
                      <a:pt x="2956989" y="2259449"/>
                    </a:cubicBezTo>
                    <a:cubicBezTo>
                      <a:pt x="3145438" y="2199871"/>
                      <a:pt x="3333887" y="2139644"/>
                      <a:pt x="3522336" y="2080066"/>
                    </a:cubicBezTo>
                    <a:cubicBezTo>
                      <a:pt x="3886931" y="1964147"/>
                      <a:pt x="4252173" y="1848228"/>
                      <a:pt x="4617415" y="1733604"/>
                    </a:cubicBezTo>
                    <a:cubicBezTo>
                      <a:pt x="4640728" y="1726480"/>
                      <a:pt x="4648499" y="1716767"/>
                      <a:pt x="4648499" y="1692158"/>
                    </a:cubicBezTo>
                    <a:cubicBezTo>
                      <a:pt x="4645909" y="1571058"/>
                      <a:pt x="4647204" y="1449311"/>
                      <a:pt x="4647204" y="13282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">
                <a:extLst>
                  <a:ext uri="{FF2B5EF4-FFF2-40B4-BE49-F238E27FC236}">
                    <a16:creationId xmlns:a16="http://schemas.microsoft.com/office/drawing/2014/main" id="{D4A9538D-0085-4DCC-9B88-091F8B8CFBB1}"/>
                  </a:ext>
                </a:extLst>
              </p:cNvPr>
              <p:cNvSpPr/>
              <p:nvPr/>
            </p:nvSpPr>
            <p:spPr>
              <a:xfrm>
                <a:off x="5525704" y="2885748"/>
                <a:ext cx="2032825" cy="1285696"/>
              </a:xfrm>
              <a:custGeom>
                <a:avLst/>
                <a:gdLst>
                  <a:gd name="connsiteX0" fmla="*/ 847600 w 2032825"/>
                  <a:gd name="connsiteY0" fmla="*/ 490873 h 1285696"/>
                  <a:gd name="connsiteX1" fmla="*/ 847600 w 2032825"/>
                  <a:gd name="connsiteY1" fmla="*/ 549229 h 1285696"/>
                  <a:gd name="connsiteX2" fmla="*/ 847912 w 2032825"/>
                  <a:gd name="connsiteY2" fmla="*/ 578875 h 1285696"/>
                  <a:gd name="connsiteX3" fmla="*/ 817642 w 2032825"/>
                  <a:gd name="connsiteY3" fmla="*/ 624436 h 1285696"/>
                  <a:gd name="connsiteX4" fmla="*/ 711853 w 2032825"/>
                  <a:gd name="connsiteY4" fmla="*/ 648152 h 1285696"/>
                  <a:gd name="connsiteX5" fmla="*/ 588276 w 2032825"/>
                  <a:gd name="connsiteY5" fmla="*/ 639727 h 1285696"/>
                  <a:gd name="connsiteX6" fmla="*/ 529920 w 2032825"/>
                  <a:gd name="connsiteY6" fmla="*/ 616634 h 1285696"/>
                  <a:gd name="connsiteX7" fmla="*/ 522431 w 2032825"/>
                  <a:gd name="connsiteY7" fmla="*/ 602904 h 1285696"/>
                  <a:gd name="connsiteX8" fmla="*/ 522431 w 2032825"/>
                  <a:gd name="connsiteY8" fmla="*/ 493994 h 1285696"/>
                  <a:gd name="connsiteX9" fmla="*/ 847600 w 2032825"/>
                  <a:gd name="connsiteY9" fmla="*/ 490873 h 1285696"/>
                  <a:gd name="connsiteX10" fmla="*/ 6905 w 2032825"/>
                  <a:gd name="connsiteY10" fmla="*/ 455610 h 1285696"/>
                  <a:gd name="connsiteX11" fmla="*/ 10962 w 2032825"/>
                  <a:gd name="connsiteY11" fmla="*/ 463412 h 1285696"/>
                  <a:gd name="connsiteX12" fmla="*/ 157319 w 2032825"/>
                  <a:gd name="connsiteY12" fmla="*/ 523327 h 1285696"/>
                  <a:gd name="connsiteX13" fmla="*/ 497779 w 2032825"/>
                  <a:gd name="connsiteY13" fmla="*/ 663132 h 1285696"/>
                  <a:gd name="connsiteX14" fmla="*/ 628845 w 2032825"/>
                  <a:gd name="connsiteY14" fmla="*/ 716494 h 1285696"/>
                  <a:gd name="connsiteX15" fmla="*/ 641640 w 2032825"/>
                  <a:gd name="connsiteY15" fmla="*/ 733969 h 1285696"/>
                  <a:gd name="connsiteX16" fmla="*/ 641328 w 2032825"/>
                  <a:gd name="connsiteY16" fmla="*/ 1272277 h 1285696"/>
                  <a:gd name="connsiteX17" fmla="*/ 638519 w 2032825"/>
                  <a:gd name="connsiteY17" fmla="*/ 1285696 h 1285696"/>
                  <a:gd name="connsiteX18" fmla="*/ 469070 w 2032825"/>
                  <a:gd name="connsiteY18" fmla="*/ 1217978 h 1285696"/>
                  <a:gd name="connsiteX19" fmla="*/ 15019 w 2032825"/>
                  <a:gd name="connsiteY19" fmla="*/ 1034798 h 1285696"/>
                  <a:gd name="connsiteX20" fmla="*/ 664 w 2032825"/>
                  <a:gd name="connsiteY20" fmla="*/ 1013577 h 1285696"/>
                  <a:gd name="connsiteX21" fmla="*/ 1288 w 2032825"/>
                  <a:gd name="connsiteY21" fmla="*/ 465284 h 1285696"/>
                  <a:gd name="connsiteX22" fmla="*/ 6905 w 2032825"/>
                  <a:gd name="connsiteY22" fmla="*/ 455610 h 1285696"/>
                  <a:gd name="connsiteX23" fmla="*/ 1253280 w 2032825"/>
                  <a:gd name="connsiteY23" fmla="*/ 374474 h 1285696"/>
                  <a:gd name="connsiteX24" fmla="*/ 1253280 w 2032825"/>
                  <a:gd name="connsiteY24" fmla="*/ 481199 h 1285696"/>
                  <a:gd name="connsiteX25" fmla="*/ 1242982 w 2032825"/>
                  <a:gd name="connsiteY25" fmla="*/ 494930 h 1285696"/>
                  <a:gd name="connsiteX26" fmla="*/ 1157789 w 2032825"/>
                  <a:gd name="connsiteY26" fmla="*/ 525200 h 1285696"/>
                  <a:gd name="connsiteX27" fmla="*/ 990836 w 2032825"/>
                  <a:gd name="connsiteY27" fmla="*/ 520207 h 1285696"/>
                  <a:gd name="connsiteX28" fmla="*/ 934353 w 2032825"/>
                  <a:gd name="connsiteY28" fmla="*/ 496178 h 1285696"/>
                  <a:gd name="connsiteX29" fmla="*/ 927799 w 2032825"/>
                  <a:gd name="connsiteY29" fmla="*/ 483384 h 1285696"/>
                  <a:gd name="connsiteX30" fmla="*/ 927799 w 2032825"/>
                  <a:gd name="connsiteY30" fmla="*/ 385396 h 1285696"/>
                  <a:gd name="connsiteX31" fmla="*/ 935601 w 2032825"/>
                  <a:gd name="connsiteY31" fmla="*/ 378218 h 1285696"/>
                  <a:gd name="connsiteX32" fmla="*/ 1014864 w 2032825"/>
                  <a:gd name="connsiteY32" fmla="*/ 401311 h 1285696"/>
                  <a:gd name="connsiteX33" fmla="*/ 1094128 w 2032825"/>
                  <a:gd name="connsiteY33" fmla="*/ 406304 h 1285696"/>
                  <a:gd name="connsiteX34" fmla="*/ 1230500 w 2032825"/>
                  <a:gd name="connsiteY34" fmla="*/ 386644 h 1285696"/>
                  <a:gd name="connsiteX35" fmla="*/ 1253280 w 2032825"/>
                  <a:gd name="connsiteY35" fmla="*/ 374474 h 1285696"/>
                  <a:gd name="connsiteX36" fmla="*/ 517439 w 2032825"/>
                  <a:gd name="connsiteY36" fmla="*/ 344828 h 1285696"/>
                  <a:gd name="connsiteX37" fmla="*/ 517439 w 2032825"/>
                  <a:gd name="connsiteY37" fmla="*/ 420035 h 1285696"/>
                  <a:gd name="connsiteX38" fmla="*/ 517439 w 2032825"/>
                  <a:gd name="connsiteY38" fmla="*/ 434077 h 1285696"/>
                  <a:gd name="connsiteX39" fmla="*/ 489041 w 2032825"/>
                  <a:gd name="connsiteY39" fmla="*/ 477767 h 1285696"/>
                  <a:gd name="connsiteX40" fmla="*/ 377011 w 2032825"/>
                  <a:gd name="connsiteY40" fmla="*/ 502420 h 1285696"/>
                  <a:gd name="connsiteX41" fmla="*/ 242200 w 2032825"/>
                  <a:gd name="connsiteY41" fmla="*/ 489937 h 1285696"/>
                  <a:gd name="connsiteX42" fmla="*/ 234711 w 2032825"/>
                  <a:gd name="connsiteY42" fmla="*/ 487753 h 1285696"/>
                  <a:gd name="connsiteX43" fmla="*/ 191646 w 2032825"/>
                  <a:gd name="connsiteY43" fmla="*/ 425964 h 1285696"/>
                  <a:gd name="connsiteX44" fmla="*/ 191334 w 2032825"/>
                  <a:gd name="connsiteY44" fmla="*/ 401623 h 1285696"/>
                  <a:gd name="connsiteX45" fmla="*/ 191646 w 2032825"/>
                  <a:gd name="connsiteY45" fmla="*/ 359495 h 1285696"/>
                  <a:gd name="connsiteX46" fmla="*/ 194455 w 2032825"/>
                  <a:gd name="connsiteY46" fmla="*/ 347636 h 1285696"/>
                  <a:gd name="connsiteX47" fmla="*/ 271222 w 2032825"/>
                  <a:gd name="connsiteY47" fmla="*/ 373225 h 1285696"/>
                  <a:gd name="connsiteX48" fmla="*/ 378883 w 2032825"/>
                  <a:gd name="connsiteY48" fmla="*/ 378530 h 1285696"/>
                  <a:gd name="connsiteX49" fmla="*/ 482488 w 2032825"/>
                  <a:gd name="connsiteY49" fmla="*/ 363239 h 1285696"/>
                  <a:gd name="connsiteX50" fmla="*/ 517439 w 2032825"/>
                  <a:gd name="connsiteY50" fmla="*/ 344828 h 1285696"/>
                  <a:gd name="connsiteX51" fmla="*/ 1650536 w 2032825"/>
                  <a:gd name="connsiteY51" fmla="*/ 252458 h 1285696"/>
                  <a:gd name="connsiteX52" fmla="*/ 1650536 w 2032825"/>
                  <a:gd name="connsiteY52" fmla="*/ 356999 h 1285696"/>
                  <a:gd name="connsiteX53" fmla="*/ 1634932 w 2032825"/>
                  <a:gd name="connsiteY53" fmla="*/ 378844 h 1285696"/>
                  <a:gd name="connsiteX54" fmla="*/ 1554421 w 2032825"/>
                  <a:gd name="connsiteY54" fmla="*/ 406929 h 1285696"/>
                  <a:gd name="connsiteX55" fmla="*/ 1458305 w 2032825"/>
                  <a:gd name="connsiteY55" fmla="*/ 412234 h 1285696"/>
                  <a:gd name="connsiteX56" fmla="*/ 1342843 w 2032825"/>
                  <a:gd name="connsiteY56" fmla="*/ 386333 h 1285696"/>
                  <a:gd name="connsiteX57" fmla="*/ 1324743 w 2032825"/>
                  <a:gd name="connsiteY57" fmla="*/ 357623 h 1285696"/>
                  <a:gd name="connsiteX58" fmla="*/ 1325055 w 2032825"/>
                  <a:gd name="connsiteY58" fmla="*/ 267437 h 1285696"/>
                  <a:gd name="connsiteX59" fmla="*/ 1334729 w 2032825"/>
                  <a:gd name="connsiteY59" fmla="*/ 261820 h 1285696"/>
                  <a:gd name="connsiteX60" fmla="*/ 1408376 w 2032825"/>
                  <a:gd name="connsiteY60" fmla="*/ 282728 h 1285696"/>
                  <a:gd name="connsiteX61" fmla="*/ 1505739 w 2032825"/>
                  <a:gd name="connsiteY61" fmla="*/ 288033 h 1285696"/>
                  <a:gd name="connsiteX62" fmla="*/ 1628067 w 2032825"/>
                  <a:gd name="connsiteY62" fmla="*/ 268061 h 1285696"/>
                  <a:gd name="connsiteX63" fmla="*/ 1650536 w 2032825"/>
                  <a:gd name="connsiteY63" fmla="*/ 252458 h 1285696"/>
                  <a:gd name="connsiteX64" fmla="*/ 917190 w 2032825"/>
                  <a:gd name="connsiteY64" fmla="*/ 228429 h 1285696"/>
                  <a:gd name="connsiteX65" fmla="*/ 916566 w 2032825"/>
                  <a:gd name="connsiteY65" fmla="*/ 337651 h 1285696"/>
                  <a:gd name="connsiteX66" fmla="*/ 889417 w 2032825"/>
                  <a:gd name="connsiteY66" fmla="*/ 362616 h 1285696"/>
                  <a:gd name="connsiteX67" fmla="*/ 787996 w 2032825"/>
                  <a:gd name="connsiteY67" fmla="*/ 387269 h 1285696"/>
                  <a:gd name="connsiteX68" fmla="*/ 702179 w 2032825"/>
                  <a:gd name="connsiteY68" fmla="*/ 386645 h 1285696"/>
                  <a:gd name="connsiteX69" fmla="*/ 601695 w 2032825"/>
                  <a:gd name="connsiteY69" fmla="*/ 357935 h 1285696"/>
                  <a:gd name="connsiteX70" fmla="*/ 589525 w 2032825"/>
                  <a:gd name="connsiteY70" fmla="*/ 336403 h 1285696"/>
                  <a:gd name="connsiteX71" fmla="*/ 589837 w 2032825"/>
                  <a:gd name="connsiteY71" fmla="*/ 280856 h 1285696"/>
                  <a:gd name="connsiteX72" fmla="*/ 592646 w 2032825"/>
                  <a:gd name="connsiteY72" fmla="*/ 234046 h 1285696"/>
                  <a:gd name="connsiteX73" fmla="*/ 717782 w 2032825"/>
                  <a:gd name="connsiteY73" fmla="*/ 262443 h 1285696"/>
                  <a:gd name="connsiteX74" fmla="*/ 797670 w 2032825"/>
                  <a:gd name="connsiteY74" fmla="*/ 262443 h 1285696"/>
                  <a:gd name="connsiteX75" fmla="*/ 890665 w 2032825"/>
                  <a:gd name="connsiteY75" fmla="*/ 245904 h 1285696"/>
                  <a:gd name="connsiteX76" fmla="*/ 917190 w 2032825"/>
                  <a:gd name="connsiteY76" fmla="*/ 228429 h 1285696"/>
                  <a:gd name="connsiteX77" fmla="*/ 2032187 w 2032825"/>
                  <a:gd name="connsiteY77" fmla="*/ 138243 h 1285696"/>
                  <a:gd name="connsiteX78" fmla="*/ 2032811 w 2032825"/>
                  <a:gd name="connsiteY78" fmla="*/ 164456 h 1285696"/>
                  <a:gd name="connsiteX79" fmla="*/ 2032811 w 2032825"/>
                  <a:gd name="connsiteY79" fmla="*/ 237791 h 1285696"/>
                  <a:gd name="connsiteX80" fmla="*/ 2019080 w 2032825"/>
                  <a:gd name="connsiteY80" fmla="*/ 263068 h 1285696"/>
                  <a:gd name="connsiteX81" fmla="*/ 1927334 w 2032825"/>
                  <a:gd name="connsiteY81" fmla="*/ 293338 h 1285696"/>
                  <a:gd name="connsiteX82" fmla="*/ 1858368 w 2032825"/>
                  <a:gd name="connsiteY82" fmla="*/ 298332 h 1285696"/>
                  <a:gd name="connsiteX83" fmla="*/ 1741345 w 2032825"/>
                  <a:gd name="connsiteY83" fmla="*/ 278359 h 1285696"/>
                  <a:gd name="connsiteX84" fmla="*/ 1734168 w 2032825"/>
                  <a:gd name="connsiteY84" fmla="*/ 275551 h 1285696"/>
                  <a:gd name="connsiteX85" fmla="*/ 1706707 w 2032825"/>
                  <a:gd name="connsiteY85" fmla="*/ 234358 h 1285696"/>
                  <a:gd name="connsiteX86" fmla="*/ 1707331 w 2032825"/>
                  <a:gd name="connsiteY86" fmla="*/ 140427 h 1285696"/>
                  <a:gd name="connsiteX87" fmla="*/ 1778481 w 2032825"/>
                  <a:gd name="connsiteY87" fmla="*/ 165704 h 1285696"/>
                  <a:gd name="connsiteX88" fmla="*/ 1923278 w 2032825"/>
                  <a:gd name="connsiteY88" fmla="*/ 169761 h 1285696"/>
                  <a:gd name="connsiteX89" fmla="*/ 1992867 w 2032825"/>
                  <a:gd name="connsiteY89" fmla="*/ 158527 h 1285696"/>
                  <a:gd name="connsiteX90" fmla="*/ 2032187 w 2032825"/>
                  <a:gd name="connsiteY90" fmla="*/ 138243 h 1285696"/>
                  <a:gd name="connsiteX91" fmla="*/ 1312885 w 2032825"/>
                  <a:gd name="connsiteY91" fmla="*/ 117335 h 1285696"/>
                  <a:gd name="connsiteX92" fmla="*/ 1315069 w 2032825"/>
                  <a:gd name="connsiteY92" fmla="*/ 126697 h 1285696"/>
                  <a:gd name="connsiteX93" fmla="*/ 1315381 w 2032825"/>
                  <a:gd name="connsiteY93" fmla="*/ 214386 h 1285696"/>
                  <a:gd name="connsiteX94" fmla="*/ 1301650 w 2032825"/>
                  <a:gd name="connsiteY94" fmla="*/ 239975 h 1285696"/>
                  <a:gd name="connsiteX95" fmla="*/ 1222387 w 2032825"/>
                  <a:gd name="connsiteY95" fmla="*/ 268061 h 1285696"/>
                  <a:gd name="connsiteX96" fmla="*/ 1114726 w 2032825"/>
                  <a:gd name="connsiteY96" fmla="*/ 272742 h 1285696"/>
                  <a:gd name="connsiteX97" fmla="*/ 1001447 w 2032825"/>
                  <a:gd name="connsiteY97" fmla="*/ 243096 h 1285696"/>
                  <a:gd name="connsiteX98" fmla="*/ 989589 w 2032825"/>
                  <a:gd name="connsiteY98" fmla="*/ 220940 h 1285696"/>
                  <a:gd name="connsiteX99" fmla="*/ 989589 w 2032825"/>
                  <a:gd name="connsiteY99" fmla="*/ 159151 h 1285696"/>
                  <a:gd name="connsiteX100" fmla="*/ 992709 w 2032825"/>
                  <a:gd name="connsiteY100" fmla="*/ 118271 h 1285696"/>
                  <a:gd name="connsiteX101" fmla="*/ 1068540 w 2032825"/>
                  <a:gd name="connsiteY101" fmla="*/ 143548 h 1285696"/>
                  <a:gd name="connsiteX102" fmla="*/ 1181507 w 2032825"/>
                  <a:gd name="connsiteY102" fmla="*/ 148853 h 1285696"/>
                  <a:gd name="connsiteX103" fmla="*/ 1295721 w 2032825"/>
                  <a:gd name="connsiteY103" fmla="*/ 128569 h 1285696"/>
                  <a:gd name="connsiteX104" fmla="*/ 1312885 w 2032825"/>
                  <a:gd name="connsiteY104" fmla="*/ 117335 h 1285696"/>
                  <a:gd name="connsiteX105" fmla="*/ 1714196 w 2032825"/>
                  <a:gd name="connsiteY105" fmla="*/ 0 h 1285696"/>
                  <a:gd name="connsiteX106" fmla="*/ 1715444 w 2032825"/>
                  <a:gd name="connsiteY106" fmla="*/ 29958 h 1285696"/>
                  <a:gd name="connsiteX107" fmla="*/ 1715444 w 2032825"/>
                  <a:gd name="connsiteY107" fmla="*/ 97051 h 1285696"/>
                  <a:gd name="connsiteX108" fmla="*/ 1700153 w 2032825"/>
                  <a:gd name="connsiteY108" fmla="*/ 125762 h 1285696"/>
                  <a:gd name="connsiteX109" fmla="*/ 1615584 w 2032825"/>
                  <a:gd name="connsiteY109" fmla="*/ 154159 h 1285696"/>
                  <a:gd name="connsiteX110" fmla="*/ 1437709 w 2032825"/>
                  <a:gd name="connsiteY110" fmla="*/ 144485 h 1285696"/>
                  <a:gd name="connsiteX111" fmla="*/ 1430219 w 2032825"/>
                  <a:gd name="connsiteY111" fmla="*/ 142301 h 1285696"/>
                  <a:gd name="connsiteX112" fmla="*/ 1389651 w 2032825"/>
                  <a:gd name="connsiteY112" fmla="*/ 83633 h 1285696"/>
                  <a:gd name="connsiteX113" fmla="*/ 1389027 w 2032825"/>
                  <a:gd name="connsiteY113" fmla="*/ 37136 h 1285696"/>
                  <a:gd name="connsiteX114" fmla="*/ 1391524 w 2032825"/>
                  <a:gd name="connsiteY114" fmla="*/ 4057 h 1285696"/>
                  <a:gd name="connsiteX115" fmla="*/ 1521341 w 2032825"/>
                  <a:gd name="connsiteY115" fmla="*/ 33079 h 1285696"/>
                  <a:gd name="connsiteX116" fmla="*/ 1655216 w 2032825"/>
                  <a:gd name="connsiteY116" fmla="*/ 25277 h 1285696"/>
                  <a:gd name="connsiteX117" fmla="*/ 1714196 w 2032825"/>
                  <a:gd name="connsiteY117" fmla="*/ 0 h 128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2032825" h="1285696">
                    <a:moveTo>
                      <a:pt x="847600" y="490873"/>
                    </a:moveTo>
                    <a:cubicBezTo>
                      <a:pt x="847600" y="511157"/>
                      <a:pt x="847600" y="530193"/>
                      <a:pt x="847600" y="549229"/>
                    </a:cubicBezTo>
                    <a:cubicBezTo>
                      <a:pt x="847600" y="559215"/>
                      <a:pt x="846352" y="569201"/>
                      <a:pt x="847912" y="578875"/>
                    </a:cubicBezTo>
                    <a:cubicBezTo>
                      <a:pt x="852281" y="604152"/>
                      <a:pt x="837302" y="615386"/>
                      <a:pt x="817642" y="624436"/>
                    </a:cubicBezTo>
                    <a:cubicBezTo>
                      <a:pt x="783939" y="639415"/>
                      <a:pt x="748364" y="644408"/>
                      <a:pt x="711853" y="648152"/>
                    </a:cubicBezTo>
                    <a:cubicBezTo>
                      <a:pt x="670036" y="652209"/>
                      <a:pt x="628844" y="647841"/>
                      <a:pt x="588276" y="639727"/>
                    </a:cubicBezTo>
                    <a:cubicBezTo>
                      <a:pt x="567680" y="635358"/>
                      <a:pt x="547708" y="628805"/>
                      <a:pt x="529920" y="616634"/>
                    </a:cubicBezTo>
                    <a:cubicBezTo>
                      <a:pt x="524928" y="613202"/>
                      <a:pt x="522431" y="609145"/>
                      <a:pt x="522431" y="602904"/>
                    </a:cubicBezTo>
                    <a:cubicBezTo>
                      <a:pt x="522743" y="566704"/>
                      <a:pt x="522431" y="531129"/>
                      <a:pt x="522431" y="493994"/>
                    </a:cubicBezTo>
                    <a:cubicBezTo>
                      <a:pt x="610433" y="535810"/>
                      <a:pt x="788932" y="534250"/>
                      <a:pt x="847600" y="490873"/>
                    </a:cubicBezTo>
                    <a:close/>
                    <a:moveTo>
                      <a:pt x="6905" y="455610"/>
                    </a:moveTo>
                    <a:cubicBezTo>
                      <a:pt x="2536" y="460915"/>
                      <a:pt x="7529" y="462163"/>
                      <a:pt x="10962" y="463412"/>
                    </a:cubicBezTo>
                    <a:cubicBezTo>
                      <a:pt x="59644" y="483384"/>
                      <a:pt x="108638" y="503355"/>
                      <a:pt x="157319" y="523327"/>
                    </a:cubicBezTo>
                    <a:cubicBezTo>
                      <a:pt x="270910" y="569825"/>
                      <a:pt x="384189" y="616634"/>
                      <a:pt x="497779" y="663132"/>
                    </a:cubicBezTo>
                    <a:cubicBezTo>
                      <a:pt x="541468" y="680919"/>
                      <a:pt x="584844" y="699019"/>
                      <a:pt x="628845" y="716494"/>
                    </a:cubicBezTo>
                    <a:cubicBezTo>
                      <a:pt x="637583" y="719927"/>
                      <a:pt x="641640" y="723983"/>
                      <a:pt x="641640" y="733969"/>
                    </a:cubicBezTo>
                    <a:cubicBezTo>
                      <a:pt x="641328" y="913405"/>
                      <a:pt x="641328" y="1092841"/>
                      <a:pt x="641328" y="1272277"/>
                    </a:cubicBezTo>
                    <a:cubicBezTo>
                      <a:pt x="641328" y="1276958"/>
                      <a:pt x="642888" y="1281951"/>
                      <a:pt x="638519" y="1285696"/>
                    </a:cubicBezTo>
                    <a:cubicBezTo>
                      <a:pt x="582036" y="1263227"/>
                      <a:pt x="525553" y="1240758"/>
                      <a:pt x="469070" y="1217978"/>
                    </a:cubicBezTo>
                    <a:cubicBezTo>
                      <a:pt x="317719" y="1156814"/>
                      <a:pt x="166369" y="1095649"/>
                      <a:pt x="15019" y="1034798"/>
                    </a:cubicBezTo>
                    <a:cubicBezTo>
                      <a:pt x="4409" y="1030429"/>
                      <a:pt x="664" y="1025748"/>
                      <a:pt x="664" y="1013577"/>
                    </a:cubicBezTo>
                    <a:cubicBezTo>
                      <a:pt x="1288" y="830709"/>
                      <a:pt x="976" y="648152"/>
                      <a:pt x="1288" y="465284"/>
                    </a:cubicBezTo>
                    <a:cubicBezTo>
                      <a:pt x="1288" y="462475"/>
                      <a:pt x="-4017" y="453425"/>
                      <a:pt x="6905" y="455610"/>
                    </a:cubicBezTo>
                    <a:close/>
                    <a:moveTo>
                      <a:pt x="1253280" y="374474"/>
                    </a:moveTo>
                    <a:cubicBezTo>
                      <a:pt x="1253280" y="410985"/>
                      <a:pt x="1253280" y="445936"/>
                      <a:pt x="1253280" y="481199"/>
                    </a:cubicBezTo>
                    <a:cubicBezTo>
                      <a:pt x="1253280" y="488377"/>
                      <a:pt x="1247975" y="491497"/>
                      <a:pt x="1242982" y="494930"/>
                    </a:cubicBezTo>
                    <a:cubicBezTo>
                      <a:pt x="1217393" y="513030"/>
                      <a:pt x="1187747" y="520207"/>
                      <a:pt x="1157789" y="525200"/>
                    </a:cubicBezTo>
                    <a:cubicBezTo>
                      <a:pt x="1101930" y="534874"/>
                      <a:pt x="1046071" y="533002"/>
                      <a:pt x="990836" y="520207"/>
                    </a:cubicBezTo>
                    <a:cubicBezTo>
                      <a:pt x="971176" y="515526"/>
                      <a:pt x="950892" y="509909"/>
                      <a:pt x="934353" y="496178"/>
                    </a:cubicBezTo>
                    <a:cubicBezTo>
                      <a:pt x="929983" y="492434"/>
                      <a:pt x="927487" y="489313"/>
                      <a:pt x="927799" y="483384"/>
                    </a:cubicBezTo>
                    <a:cubicBezTo>
                      <a:pt x="928111" y="450617"/>
                      <a:pt x="927799" y="418162"/>
                      <a:pt x="927799" y="385396"/>
                    </a:cubicBezTo>
                    <a:cubicBezTo>
                      <a:pt x="927799" y="380403"/>
                      <a:pt x="927175" y="372601"/>
                      <a:pt x="935601" y="378218"/>
                    </a:cubicBezTo>
                    <a:cubicBezTo>
                      <a:pt x="959629" y="394134"/>
                      <a:pt x="987715" y="397566"/>
                      <a:pt x="1014864" y="401311"/>
                    </a:cubicBezTo>
                    <a:cubicBezTo>
                      <a:pt x="1041078" y="404744"/>
                      <a:pt x="1067915" y="407552"/>
                      <a:pt x="1094128" y="406304"/>
                    </a:cubicBezTo>
                    <a:cubicBezTo>
                      <a:pt x="1140001" y="404432"/>
                      <a:pt x="1186499" y="403495"/>
                      <a:pt x="1230500" y="386644"/>
                    </a:cubicBezTo>
                    <a:cubicBezTo>
                      <a:pt x="1238301" y="383836"/>
                      <a:pt x="1245166" y="379467"/>
                      <a:pt x="1253280" y="374474"/>
                    </a:cubicBezTo>
                    <a:close/>
                    <a:moveTo>
                      <a:pt x="517439" y="344828"/>
                    </a:moveTo>
                    <a:cubicBezTo>
                      <a:pt x="517439" y="371353"/>
                      <a:pt x="517439" y="395694"/>
                      <a:pt x="517439" y="420035"/>
                    </a:cubicBezTo>
                    <a:cubicBezTo>
                      <a:pt x="517439" y="424715"/>
                      <a:pt x="516503" y="429709"/>
                      <a:pt x="517439" y="434077"/>
                    </a:cubicBezTo>
                    <a:cubicBezTo>
                      <a:pt x="522744" y="458419"/>
                      <a:pt x="507765" y="469341"/>
                      <a:pt x="489041" y="477767"/>
                    </a:cubicBezTo>
                    <a:cubicBezTo>
                      <a:pt x="453466" y="493994"/>
                      <a:pt x="415707" y="501171"/>
                      <a:pt x="377011" y="502420"/>
                    </a:cubicBezTo>
                    <a:cubicBezTo>
                      <a:pt x="331450" y="503980"/>
                      <a:pt x="286201" y="503356"/>
                      <a:pt x="242200" y="489937"/>
                    </a:cubicBezTo>
                    <a:cubicBezTo>
                      <a:pt x="239704" y="489313"/>
                      <a:pt x="237207" y="488689"/>
                      <a:pt x="234711" y="487753"/>
                    </a:cubicBezTo>
                    <a:cubicBezTo>
                      <a:pt x="191646" y="471525"/>
                      <a:pt x="191958" y="471525"/>
                      <a:pt x="191646" y="425964"/>
                    </a:cubicBezTo>
                    <a:cubicBezTo>
                      <a:pt x="191646" y="417850"/>
                      <a:pt x="191334" y="409737"/>
                      <a:pt x="191334" y="401623"/>
                    </a:cubicBezTo>
                    <a:cubicBezTo>
                      <a:pt x="191334" y="387580"/>
                      <a:pt x="191334" y="373537"/>
                      <a:pt x="191646" y="359495"/>
                    </a:cubicBezTo>
                    <a:cubicBezTo>
                      <a:pt x="191958" y="355438"/>
                      <a:pt x="189774" y="350445"/>
                      <a:pt x="194455" y="347636"/>
                    </a:cubicBezTo>
                    <a:cubicBezTo>
                      <a:pt x="216923" y="365424"/>
                      <a:pt x="244385" y="369481"/>
                      <a:pt x="271222" y="373225"/>
                    </a:cubicBezTo>
                    <a:cubicBezTo>
                      <a:pt x="306797" y="378218"/>
                      <a:pt x="342996" y="380715"/>
                      <a:pt x="378883" y="378530"/>
                    </a:cubicBezTo>
                    <a:cubicBezTo>
                      <a:pt x="413834" y="376346"/>
                      <a:pt x="448785" y="374474"/>
                      <a:pt x="482488" y="363239"/>
                    </a:cubicBezTo>
                    <a:cubicBezTo>
                      <a:pt x="494346" y="359495"/>
                      <a:pt x="505893" y="355126"/>
                      <a:pt x="517439" y="344828"/>
                    </a:cubicBezTo>
                    <a:close/>
                    <a:moveTo>
                      <a:pt x="1650536" y="252458"/>
                    </a:moveTo>
                    <a:cubicBezTo>
                      <a:pt x="1650536" y="288969"/>
                      <a:pt x="1650224" y="322984"/>
                      <a:pt x="1650536" y="356999"/>
                    </a:cubicBezTo>
                    <a:cubicBezTo>
                      <a:pt x="1650536" y="368545"/>
                      <a:pt x="1642422" y="373539"/>
                      <a:pt x="1634932" y="378844"/>
                    </a:cubicBezTo>
                    <a:cubicBezTo>
                      <a:pt x="1610904" y="395695"/>
                      <a:pt x="1582818" y="401936"/>
                      <a:pt x="1554421" y="406929"/>
                    </a:cubicBezTo>
                    <a:cubicBezTo>
                      <a:pt x="1522590" y="412547"/>
                      <a:pt x="1490448" y="413795"/>
                      <a:pt x="1458305" y="412234"/>
                    </a:cubicBezTo>
                    <a:cubicBezTo>
                      <a:pt x="1418361" y="410050"/>
                      <a:pt x="1379354" y="404121"/>
                      <a:pt x="1342843" y="386333"/>
                    </a:cubicBezTo>
                    <a:cubicBezTo>
                      <a:pt x="1330672" y="380404"/>
                      <a:pt x="1324119" y="372915"/>
                      <a:pt x="1324743" y="357623"/>
                    </a:cubicBezTo>
                    <a:cubicBezTo>
                      <a:pt x="1326303" y="327665"/>
                      <a:pt x="1325367" y="297395"/>
                      <a:pt x="1325055" y="267437"/>
                    </a:cubicBezTo>
                    <a:cubicBezTo>
                      <a:pt x="1325055" y="259323"/>
                      <a:pt x="1325679" y="256202"/>
                      <a:pt x="1334729" y="261820"/>
                    </a:cubicBezTo>
                    <a:cubicBezTo>
                      <a:pt x="1357197" y="275551"/>
                      <a:pt x="1382787" y="279295"/>
                      <a:pt x="1408376" y="282728"/>
                    </a:cubicBezTo>
                    <a:cubicBezTo>
                      <a:pt x="1440518" y="287097"/>
                      <a:pt x="1473285" y="290218"/>
                      <a:pt x="1505739" y="288033"/>
                    </a:cubicBezTo>
                    <a:cubicBezTo>
                      <a:pt x="1546931" y="285224"/>
                      <a:pt x="1588435" y="283352"/>
                      <a:pt x="1628067" y="268061"/>
                    </a:cubicBezTo>
                    <a:cubicBezTo>
                      <a:pt x="1636181" y="264940"/>
                      <a:pt x="1642110" y="259011"/>
                      <a:pt x="1650536" y="252458"/>
                    </a:cubicBezTo>
                    <a:close/>
                    <a:moveTo>
                      <a:pt x="917190" y="228429"/>
                    </a:moveTo>
                    <a:cubicBezTo>
                      <a:pt x="917190" y="266813"/>
                      <a:pt x="918438" y="302388"/>
                      <a:pt x="916566" y="337651"/>
                    </a:cubicBezTo>
                    <a:cubicBezTo>
                      <a:pt x="915942" y="351694"/>
                      <a:pt x="900651" y="357311"/>
                      <a:pt x="889417" y="362616"/>
                    </a:cubicBezTo>
                    <a:cubicBezTo>
                      <a:pt x="857274" y="377595"/>
                      <a:pt x="822947" y="383837"/>
                      <a:pt x="787996" y="387269"/>
                    </a:cubicBezTo>
                    <a:cubicBezTo>
                      <a:pt x="759287" y="390078"/>
                      <a:pt x="730577" y="389454"/>
                      <a:pt x="702179" y="386645"/>
                    </a:cubicBezTo>
                    <a:cubicBezTo>
                      <a:pt x="666916" y="383212"/>
                      <a:pt x="632901" y="375723"/>
                      <a:pt x="601695" y="357935"/>
                    </a:cubicBezTo>
                    <a:cubicBezTo>
                      <a:pt x="593270" y="352942"/>
                      <a:pt x="588901" y="347013"/>
                      <a:pt x="589525" y="336403"/>
                    </a:cubicBezTo>
                    <a:cubicBezTo>
                      <a:pt x="590461" y="317991"/>
                      <a:pt x="589837" y="299579"/>
                      <a:pt x="589837" y="280856"/>
                    </a:cubicBezTo>
                    <a:cubicBezTo>
                      <a:pt x="593270" y="265252"/>
                      <a:pt x="587652" y="249337"/>
                      <a:pt x="592646" y="234046"/>
                    </a:cubicBezTo>
                    <a:cubicBezTo>
                      <a:pt x="631341" y="255890"/>
                      <a:pt x="674406" y="260571"/>
                      <a:pt x="717782" y="262443"/>
                    </a:cubicBezTo>
                    <a:cubicBezTo>
                      <a:pt x="744307" y="263380"/>
                      <a:pt x="771145" y="263692"/>
                      <a:pt x="797670" y="262443"/>
                    </a:cubicBezTo>
                    <a:cubicBezTo>
                      <a:pt x="829189" y="260884"/>
                      <a:pt x="860707" y="256203"/>
                      <a:pt x="890665" y="245904"/>
                    </a:cubicBezTo>
                    <a:cubicBezTo>
                      <a:pt x="899715" y="242784"/>
                      <a:pt x="908452" y="238103"/>
                      <a:pt x="917190" y="228429"/>
                    </a:cubicBezTo>
                    <a:close/>
                    <a:moveTo>
                      <a:pt x="2032187" y="138243"/>
                    </a:moveTo>
                    <a:cubicBezTo>
                      <a:pt x="2032499" y="147293"/>
                      <a:pt x="2032811" y="155718"/>
                      <a:pt x="2032811" y="164456"/>
                    </a:cubicBezTo>
                    <a:cubicBezTo>
                      <a:pt x="2032811" y="188797"/>
                      <a:pt x="2031875" y="213450"/>
                      <a:pt x="2032811" y="237791"/>
                    </a:cubicBezTo>
                    <a:cubicBezTo>
                      <a:pt x="2033123" y="249649"/>
                      <a:pt x="2028442" y="256827"/>
                      <a:pt x="2019080" y="263068"/>
                    </a:cubicBezTo>
                    <a:cubicBezTo>
                      <a:pt x="1991307" y="281480"/>
                      <a:pt x="1959477" y="288657"/>
                      <a:pt x="1927334" y="293338"/>
                    </a:cubicBezTo>
                    <a:cubicBezTo>
                      <a:pt x="1904554" y="296459"/>
                      <a:pt x="1881461" y="299580"/>
                      <a:pt x="1858368" y="298332"/>
                    </a:cubicBezTo>
                    <a:cubicBezTo>
                      <a:pt x="1818737" y="296147"/>
                      <a:pt x="1778793" y="293338"/>
                      <a:pt x="1741345" y="278359"/>
                    </a:cubicBezTo>
                    <a:cubicBezTo>
                      <a:pt x="1738849" y="277423"/>
                      <a:pt x="1736352" y="276799"/>
                      <a:pt x="1734168" y="275551"/>
                    </a:cubicBezTo>
                    <a:cubicBezTo>
                      <a:pt x="1716068" y="268061"/>
                      <a:pt x="1704522" y="257763"/>
                      <a:pt x="1706707" y="234358"/>
                    </a:cubicBezTo>
                    <a:cubicBezTo>
                      <a:pt x="1709515" y="204400"/>
                      <a:pt x="1707331" y="173818"/>
                      <a:pt x="1707331" y="140427"/>
                    </a:cubicBezTo>
                    <a:cubicBezTo>
                      <a:pt x="1729799" y="157279"/>
                      <a:pt x="1754140" y="162272"/>
                      <a:pt x="1778481" y="165704"/>
                    </a:cubicBezTo>
                    <a:cubicBezTo>
                      <a:pt x="1826538" y="172882"/>
                      <a:pt x="1874596" y="173818"/>
                      <a:pt x="1923278" y="169761"/>
                    </a:cubicBezTo>
                    <a:cubicBezTo>
                      <a:pt x="1946682" y="167889"/>
                      <a:pt x="1970087" y="164456"/>
                      <a:pt x="1992867" y="158527"/>
                    </a:cubicBezTo>
                    <a:cubicBezTo>
                      <a:pt x="2007534" y="154782"/>
                      <a:pt x="2021577" y="149789"/>
                      <a:pt x="2032187" y="138243"/>
                    </a:cubicBezTo>
                    <a:close/>
                    <a:moveTo>
                      <a:pt x="1312885" y="117335"/>
                    </a:moveTo>
                    <a:cubicBezTo>
                      <a:pt x="1316942" y="119831"/>
                      <a:pt x="1315069" y="123576"/>
                      <a:pt x="1315069" y="126697"/>
                    </a:cubicBezTo>
                    <a:cubicBezTo>
                      <a:pt x="1315381" y="156030"/>
                      <a:pt x="1314757" y="185364"/>
                      <a:pt x="1315381" y="214386"/>
                    </a:cubicBezTo>
                    <a:cubicBezTo>
                      <a:pt x="1315693" y="226245"/>
                      <a:pt x="1311012" y="233422"/>
                      <a:pt x="1301650" y="239975"/>
                    </a:cubicBezTo>
                    <a:cubicBezTo>
                      <a:pt x="1277622" y="256202"/>
                      <a:pt x="1250161" y="262443"/>
                      <a:pt x="1222387" y="268061"/>
                    </a:cubicBezTo>
                    <a:cubicBezTo>
                      <a:pt x="1186812" y="274926"/>
                      <a:pt x="1150613" y="274926"/>
                      <a:pt x="1114726" y="272742"/>
                    </a:cubicBezTo>
                    <a:cubicBezTo>
                      <a:pt x="1075406" y="270245"/>
                      <a:pt x="1036398" y="264316"/>
                      <a:pt x="1001447" y="243096"/>
                    </a:cubicBezTo>
                    <a:cubicBezTo>
                      <a:pt x="992709" y="237790"/>
                      <a:pt x="988965" y="231550"/>
                      <a:pt x="989589" y="220940"/>
                    </a:cubicBezTo>
                    <a:cubicBezTo>
                      <a:pt x="990213" y="200343"/>
                      <a:pt x="989589" y="179747"/>
                      <a:pt x="989589" y="159151"/>
                    </a:cubicBezTo>
                    <a:cubicBezTo>
                      <a:pt x="992085" y="145420"/>
                      <a:pt x="986780" y="131378"/>
                      <a:pt x="992709" y="118271"/>
                    </a:cubicBezTo>
                    <a:cubicBezTo>
                      <a:pt x="1015178" y="134810"/>
                      <a:pt x="1042015" y="139803"/>
                      <a:pt x="1068540" y="143548"/>
                    </a:cubicBezTo>
                    <a:cubicBezTo>
                      <a:pt x="1105988" y="149165"/>
                      <a:pt x="1143747" y="151037"/>
                      <a:pt x="1181507" y="148853"/>
                    </a:cubicBezTo>
                    <a:cubicBezTo>
                      <a:pt x="1220203" y="146669"/>
                      <a:pt x="1259210" y="143860"/>
                      <a:pt x="1295721" y="128569"/>
                    </a:cubicBezTo>
                    <a:cubicBezTo>
                      <a:pt x="1302275" y="125760"/>
                      <a:pt x="1307268" y="121703"/>
                      <a:pt x="1312885" y="117335"/>
                    </a:cubicBezTo>
                    <a:close/>
                    <a:moveTo>
                      <a:pt x="1714196" y="0"/>
                    </a:moveTo>
                    <a:cubicBezTo>
                      <a:pt x="1715132" y="9674"/>
                      <a:pt x="1715132" y="19972"/>
                      <a:pt x="1715444" y="29958"/>
                    </a:cubicBezTo>
                    <a:cubicBezTo>
                      <a:pt x="1715444" y="52426"/>
                      <a:pt x="1714196" y="74583"/>
                      <a:pt x="1715444" y="97051"/>
                    </a:cubicBezTo>
                    <a:cubicBezTo>
                      <a:pt x="1716068" y="110782"/>
                      <a:pt x="1710451" y="118896"/>
                      <a:pt x="1700153" y="125762"/>
                    </a:cubicBezTo>
                    <a:cubicBezTo>
                      <a:pt x="1674564" y="142613"/>
                      <a:pt x="1645230" y="149478"/>
                      <a:pt x="1615584" y="154159"/>
                    </a:cubicBezTo>
                    <a:cubicBezTo>
                      <a:pt x="1555668" y="163521"/>
                      <a:pt x="1496376" y="161649"/>
                      <a:pt x="1437709" y="144485"/>
                    </a:cubicBezTo>
                    <a:cubicBezTo>
                      <a:pt x="1435212" y="143861"/>
                      <a:pt x="1432716" y="143237"/>
                      <a:pt x="1430219" y="142301"/>
                    </a:cubicBezTo>
                    <a:cubicBezTo>
                      <a:pt x="1389651" y="127010"/>
                      <a:pt x="1389651" y="127010"/>
                      <a:pt x="1389651" y="83633"/>
                    </a:cubicBezTo>
                    <a:cubicBezTo>
                      <a:pt x="1389651" y="68030"/>
                      <a:pt x="1389339" y="52738"/>
                      <a:pt x="1389027" y="37136"/>
                    </a:cubicBezTo>
                    <a:cubicBezTo>
                      <a:pt x="1391211" y="26213"/>
                      <a:pt x="1387155" y="14667"/>
                      <a:pt x="1391524" y="4057"/>
                    </a:cubicBezTo>
                    <a:cubicBezTo>
                      <a:pt x="1431780" y="27774"/>
                      <a:pt x="1476405" y="31206"/>
                      <a:pt x="1521341" y="33079"/>
                    </a:cubicBezTo>
                    <a:cubicBezTo>
                      <a:pt x="1566278" y="34951"/>
                      <a:pt x="1611215" y="34639"/>
                      <a:pt x="1655216" y="25277"/>
                    </a:cubicBezTo>
                    <a:cubicBezTo>
                      <a:pt x="1676436" y="20908"/>
                      <a:pt x="1698281" y="17163"/>
                      <a:pt x="171419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64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6">
              <a:extLst>
                <a:ext uri="{FF2B5EF4-FFF2-40B4-BE49-F238E27FC236}">
                  <a16:creationId xmlns:a16="http://schemas.microsoft.com/office/drawing/2014/main" id="{1022B925-ACCF-4A09-A500-2C8DAF3350AF}"/>
                </a:ext>
              </a:extLst>
            </p:cNvPr>
            <p:cNvSpPr/>
            <p:nvPr/>
          </p:nvSpPr>
          <p:spPr>
            <a:xfrm>
              <a:off x="4363535" y="2401514"/>
              <a:ext cx="2237483" cy="1332504"/>
            </a:xfrm>
            <a:custGeom>
              <a:avLst/>
              <a:gdLst>
                <a:gd name="connsiteX0" fmla="*/ 4647204 w 4643235"/>
                <a:gd name="connsiteY0" fmla="*/ 1328211 h 2765218"/>
                <a:gd name="connsiteX1" fmla="*/ 4645909 w 4643235"/>
                <a:gd name="connsiteY1" fmla="*/ 1299070 h 2765218"/>
                <a:gd name="connsiteX2" fmla="*/ 4646556 w 4643235"/>
                <a:gd name="connsiteY2" fmla="*/ 638526 h 2765218"/>
                <a:gd name="connsiteX3" fmla="*/ 4624538 w 4643235"/>
                <a:gd name="connsiteY3" fmla="*/ 605499 h 2765218"/>
                <a:gd name="connsiteX4" fmla="*/ 4217203 w 4643235"/>
                <a:gd name="connsiteY4" fmla="*/ 433887 h 2765218"/>
                <a:gd name="connsiteX5" fmla="*/ 4215908 w 4643235"/>
                <a:gd name="connsiteY5" fmla="*/ 380784 h 2765218"/>
                <a:gd name="connsiteX6" fmla="*/ 4215908 w 4643235"/>
                <a:gd name="connsiteY6" fmla="*/ 380784 h 2765218"/>
                <a:gd name="connsiteX7" fmla="*/ 4215908 w 4643235"/>
                <a:gd name="connsiteY7" fmla="*/ 380784 h 2765218"/>
                <a:gd name="connsiteX8" fmla="*/ 4192594 w 4643235"/>
                <a:gd name="connsiteY8" fmla="*/ 340633 h 2765218"/>
                <a:gd name="connsiteX9" fmla="*/ 4148558 w 4643235"/>
                <a:gd name="connsiteY9" fmla="*/ 321853 h 2765218"/>
                <a:gd name="connsiteX10" fmla="*/ 3925139 w 4643235"/>
                <a:gd name="connsiteY10" fmla="*/ 290121 h 2765218"/>
                <a:gd name="connsiteX11" fmla="*/ 3832533 w 4643235"/>
                <a:gd name="connsiteY11" fmla="*/ 271341 h 2765218"/>
                <a:gd name="connsiteX12" fmla="*/ 3558602 w 4643235"/>
                <a:gd name="connsiteY12" fmla="*/ 154775 h 2765218"/>
                <a:gd name="connsiteX13" fmla="*/ 3557306 w 4643235"/>
                <a:gd name="connsiteY13" fmla="*/ 91958 h 2765218"/>
                <a:gd name="connsiteX14" fmla="*/ 3531403 w 4643235"/>
                <a:gd name="connsiteY14" fmla="*/ 50512 h 2765218"/>
                <a:gd name="connsiteX15" fmla="*/ 3445920 w 4643235"/>
                <a:gd name="connsiteY15" fmla="*/ 21371 h 2765218"/>
                <a:gd name="connsiteX16" fmla="*/ 3301507 w 4643235"/>
                <a:gd name="connsiteY16" fmla="*/ 0 h 2765218"/>
                <a:gd name="connsiteX17" fmla="*/ 3140905 w 4643235"/>
                <a:gd name="connsiteY17" fmla="*/ 0 h 2765218"/>
                <a:gd name="connsiteX18" fmla="*/ 3109820 w 4643235"/>
                <a:gd name="connsiteY18" fmla="*/ 4533 h 2765218"/>
                <a:gd name="connsiteX19" fmla="*/ 2916190 w 4643235"/>
                <a:gd name="connsiteY19" fmla="*/ 47274 h 2765218"/>
                <a:gd name="connsiteX20" fmla="*/ 2887696 w 4643235"/>
                <a:gd name="connsiteY20" fmla="*/ 100377 h 2765218"/>
                <a:gd name="connsiteX21" fmla="*/ 2887696 w 4643235"/>
                <a:gd name="connsiteY21" fmla="*/ 100377 h 2765218"/>
                <a:gd name="connsiteX22" fmla="*/ 2887696 w 4643235"/>
                <a:gd name="connsiteY22" fmla="*/ 100377 h 2765218"/>
                <a:gd name="connsiteX23" fmla="*/ 2882515 w 4643235"/>
                <a:gd name="connsiteY23" fmla="*/ 169022 h 2765218"/>
                <a:gd name="connsiteX24" fmla="*/ 2620240 w 4643235"/>
                <a:gd name="connsiteY24" fmla="*/ 248028 h 2765218"/>
                <a:gd name="connsiteX25" fmla="*/ 2578795 w 4643235"/>
                <a:gd name="connsiteY25" fmla="*/ 251913 h 2765218"/>
                <a:gd name="connsiteX26" fmla="*/ 2209019 w 4643235"/>
                <a:gd name="connsiteY26" fmla="*/ 251913 h 2765218"/>
                <a:gd name="connsiteX27" fmla="*/ 2084034 w 4643235"/>
                <a:gd name="connsiteY27" fmla="*/ 287531 h 2765218"/>
                <a:gd name="connsiteX28" fmla="*/ 2059426 w 4643235"/>
                <a:gd name="connsiteY28" fmla="*/ 337395 h 2765218"/>
                <a:gd name="connsiteX29" fmla="*/ 2052950 w 4643235"/>
                <a:gd name="connsiteY29" fmla="*/ 422230 h 2765218"/>
                <a:gd name="connsiteX30" fmla="*/ 1830826 w 4643235"/>
                <a:gd name="connsiteY30" fmla="*/ 488932 h 2765218"/>
                <a:gd name="connsiteX31" fmla="*/ 1763476 w 4643235"/>
                <a:gd name="connsiteY31" fmla="*/ 493465 h 2765218"/>
                <a:gd name="connsiteX32" fmla="*/ 1431261 w 4643235"/>
                <a:gd name="connsiteY32" fmla="*/ 483104 h 2765218"/>
                <a:gd name="connsiteX33" fmla="*/ 1260945 w 4643235"/>
                <a:gd name="connsiteY33" fmla="*/ 522607 h 2765218"/>
                <a:gd name="connsiteX34" fmla="*/ 1229213 w 4643235"/>
                <a:gd name="connsiteY34" fmla="*/ 578300 h 2765218"/>
                <a:gd name="connsiteX35" fmla="*/ 1223384 w 4643235"/>
                <a:gd name="connsiteY35" fmla="*/ 675439 h 2765218"/>
                <a:gd name="connsiteX36" fmla="*/ 1014212 w 4643235"/>
                <a:gd name="connsiteY36" fmla="*/ 738255 h 2765218"/>
                <a:gd name="connsiteX37" fmla="*/ 983128 w 4643235"/>
                <a:gd name="connsiteY37" fmla="*/ 742788 h 2765218"/>
                <a:gd name="connsiteX38" fmla="*/ 548593 w 4643235"/>
                <a:gd name="connsiteY38" fmla="*/ 729189 h 2765218"/>
                <a:gd name="connsiteX39" fmla="*/ 421665 w 4643235"/>
                <a:gd name="connsiteY39" fmla="*/ 766749 h 2765218"/>
                <a:gd name="connsiteX40" fmla="*/ 402885 w 4643235"/>
                <a:gd name="connsiteY40" fmla="*/ 814023 h 2765218"/>
                <a:gd name="connsiteX41" fmla="*/ 397704 w 4643235"/>
                <a:gd name="connsiteY41" fmla="*/ 837984 h 2765218"/>
                <a:gd name="connsiteX42" fmla="*/ 397057 w 4643235"/>
                <a:gd name="connsiteY42" fmla="*/ 925409 h 2765218"/>
                <a:gd name="connsiteX43" fmla="*/ 397057 w 4643235"/>
                <a:gd name="connsiteY43" fmla="*/ 925409 h 2765218"/>
                <a:gd name="connsiteX44" fmla="*/ 397057 w 4643235"/>
                <a:gd name="connsiteY44" fmla="*/ 925409 h 2765218"/>
                <a:gd name="connsiteX45" fmla="*/ 82974 w 4643235"/>
                <a:gd name="connsiteY45" fmla="*/ 1021253 h 2765218"/>
                <a:gd name="connsiteX46" fmla="*/ 14330 w 4643235"/>
                <a:gd name="connsiteY46" fmla="*/ 1038090 h 2765218"/>
                <a:gd name="connsiteX47" fmla="*/ 2673 w 4643235"/>
                <a:gd name="connsiteY47" fmla="*/ 1058166 h 2765218"/>
                <a:gd name="connsiteX48" fmla="*/ 1378 w 4643235"/>
                <a:gd name="connsiteY48" fmla="*/ 2195985 h 2765218"/>
                <a:gd name="connsiteX49" fmla="*/ 31167 w 4643235"/>
                <a:gd name="connsiteY49" fmla="*/ 2240021 h 2765218"/>
                <a:gd name="connsiteX50" fmla="*/ 973414 w 4643235"/>
                <a:gd name="connsiteY50" fmla="*/ 2620158 h 2765218"/>
                <a:gd name="connsiteX51" fmla="*/ 1325056 w 4643235"/>
                <a:gd name="connsiteY51" fmla="*/ 2760685 h 2765218"/>
                <a:gd name="connsiteX52" fmla="*/ 1325056 w 4643235"/>
                <a:gd name="connsiteY52" fmla="*/ 2760685 h 2765218"/>
                <a:gd name="connsiteX53" fmla="*/ 1325056 w 4643235"/>
                <a:gd name="connsiteY53" fmla="*/ 2760685 h 2765218"/>
                <a:gd name="connsiteX54" fmla="*/ 1358731 w 4643235"/>
                <a:gd name="connsiteY54" fmla="*/ 2767161 h 2765218"/>
                <a:gd name="connsiteX55" fmla="*/ 1839244 w 4643235"/>
                <a:gd name="connsiteY55" fmla="*/ 2615624 h 2765218"/>
                <a:gd name="connsiteX56" fmla="*/ 1872919 w 4643235"/>
                <a:gd name="connsiteY56" fmla="*/ 2611739 h 2765218"/>
                <a:gd name="connsiteX57" fmla="*/ 2403945 w 4643235"/>
                <a:gd name="connsiteY57" fmla="*/ 2442070 h 2765218"/>
                <a:gd name="connsiteX58" fmla="*/ 2434382 w 4643235"/>
                <a:gd name="connsiteY58" fmla="*/ 2427175 h 2765218"/>
                <a:gd name="connsiteX59" fmla="*/ 2921371 w 4643235"/>
                <a:gd name="connsiteY59" fmla="*/ 2272401 h 2765218"/>
                <a:gd name="connsiteX60" fmla="*/ 2942741 w 4643235"/>
                <a:gd name="connsiteY60" fmla="*/ 2265925 h 2765218"/>
                <a:gd name="connsiteX61" fmla="*/ 2956988 w 4643235"/>
                <a:gd name="connsiteY61" fmla="*/ 2259449 h 2765218"/>
                <a:gd name="connsiteX62" fmla="*/ 3522336 w 4643235"/>
                <a:gd name="connsiteY62" fmla="*/ 2080066 h 2765218"/>
                <a:gd name="connsiteX63" fmla="*/ 4617415 w 4643235"/>
                <a:gd name="connsiteY63" fmla="*/ 1733604 h 2765218"/>
                <a:gd name="connsiteX64" fmla="*/ 4648499 w 4643235"/>
                <a:gd name="connsiteY64" fmla="*/ 1692158 h 2765218"/>
                <a:gd name="connsiteX65" fmla="*/ 4647204 w 4643235"/>
                <a:gd name="connsiteY65" fmla="*/ 1328211 h 27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43235" h="2765218">
                  <a:moveTo>
                    <a:pt x="4647204" y="1328211"/>
                  </a:moveTo>
                  <a:cubicBezTo>
                    <a:pt x="4646556" y="1318498"/>
                    <a:pt x="4645909" y="1308784"/>
                    <a:pt x="4645909" y="1299070"/>
                  </a:cubicBezTo>
                  <a:cubicBezTo>
                    <a:pt x="4645909" y="1078888"/>
                    <a:pt x="4645261" y="858707"/>
                    <a:pt x="4646556" y="638526"/>
                  </a:cubicBezTo>
                  <a:cubicBezTo>
                    <a:pt x="4646556" y="620393"/>
                    <a:pt x="4640728" y="612622"/>
                    <a:pt x="4624538" y="605499"/>
                  </a:cubicBezTo>
                  <a:cubicBezTo>
                    <a:pt x="4488544" y="548511"/>
                    <a:pt x="4352549" y="490875"/>
                    <a:pt x="4217203" y="433887"/>
                  </a:cubicBezTo>
                  <a:cubicBezTo>
                    <a:pt x="4216555" y="416402"/>
                    <a:pt x="4216555" y="398269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15908" y="380784"/>
                    <a:pt x="4215908" y="380784"/>
                    <a:pt x="4215908" y="380784"/>
                  </a:cubicBezTo>
                  <a:cubicBezTo>
                    <a:pt x="4220441" y="360061"/>
                    <a:pt x="4207489" y="349052"/>
                    <a:pt x="4192594" y="340633"/>
                  </a:cubicBezTo>
                  <a:cubicBezTo>
                    <a:pt x="4178995" y="332862"/>
                    <a:pt x="4164100" y="326386"/>
                    <a:pt x="4148558" y="321853"/>
                  </a:cubicBezTo>
                  <a:cubicBezTo>
                    <a:pt x="4076027" y="299188"/>
                    <a:pt x="4000907" y="291416"/>
                    <a:pt x="3925139" y="290121"/>
                  </a:cubicBezTo>
                  <a:cubicBezTo>
                    <a:pt x="3892759" y="289474"/>
                    <a:pt x="3862322" y="284293"/>
                    <a:pt x="3832533" y="271341"/>
                  </a:cubicBezTo>
                  <a:cubicBezTo>
                    <a:pt x="3741870" y="231190"/>
                    <a:pt x="3649912" y="193630"/>
                    <a:pt x="3558602" y="154775"/>
                  </a:cubicBezTo>
                  <a:cubicBezTo>
                    <a:pt x="3557954" y="134052"/>
                    <a:pt x="3557306" y="112681"/>
                    <a:pt x="3557306" y="91958"/>
                  </a:cubicBezTo>
                  <a:cubicBezTo>
                    <a:pt x="3562487" y="69292"/>
                    <a:pt x="3546945" y="58931"/>
                    <a:pt x="3531403" y="50512"/>
                  </a:cubicBezTo>
                  <a:cubicBezTo>
                    <a:pt x="3504852" y="36265"/>
                    <a:pt x="3475062" y="28494"/>
                    <a:pt x="3445920" y="21371"/>
                  </a:cubicBezTo>
                  <a:cubicBezTo>
                    <a:pt x="3397999" y="9714"/>
                    <a:pt x="3349429" y="9066"/>
                    <a:pt x="3301507" y="0"/>
                  </a:cubicBezTo>
                  <a:cubicBezTo>
                    <a:pt x="3247757" y="0"/>
                    <a:pt x="3194655" y="0"/>
                    <a:pt x="3140905" y="0"/>
                  </a:cubicBezTo>
                  <a:cubicBezTo>
                    <a:pt x="3131191" y="7124"/>
                    <a:pt x="3120182" y="3886"/>
                    <a:pt x="3109820" y="4533"/>
                  </a:cubicBezTo>
                  <a:cubicBezTo>
                    <a:pt x="3043766" y="11657"/>
                    <a:pt x="2977711" y="18780"/>
                    <a:pt x="2916190" y="47274"/>
                  </a:cubicBezTo>
                  <a:cubicBezTo>
                    <a:pt x="2893524" y="57636"/>
                    <a:pt x="2876687" y="71235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87696" y="100377"/>
                    <a:pt x="2887696" y="100377"/>
                    <a:pt x="2887696" y="100377"/>
                  </a:cubicBezTo>
                  <a:cubicBezTo>
                    <a:pt x="2878630" y="123042"/>
                    <a:pt x="2887048" y="146356"/>
                    <a:pt x="2882515" y="169022"/>
                  </a:cubicBezTo>
                  <a:cubicBezTo>
                    <a:pt x="2795090" y="195573"/>
                    <a:pt x="2707665" y="221476"/>
                    <a:pt x="2620240" y="248028"/>
                  </a:cubicBezTo>
                  <a:cubicBezTo>
                    <a:pt x="2606641" y="252561"/>
                    <a:pt x="2593042" y="253856"/>
                    <a:pt x="2578795" y="251913"/>
                  </a:cubicBezTo>
                  <a:cubicBezTo>
                    <a:pt x="2455752" y="234428"/>
                    <a:pt x="2332062" y="233781"/>
                    <a:pt x="2209019" y="251913"/>
                  </a:cubicBezTo>
                  <a:cubicBezTo>
                    <a:pt x="2165631" y="258389"/>
                    <a:pt x="2123537" y="267456"/>
                    <a:pt x="2084034" y="287531"/>
                  </a:cubicBezTo>
                  <a:cubicBezTo>
                    <a:pt x="2063959" y="297892"/>
                    <a:pt x="2047769" y="311492"/>
                    <a:pt x="2059426" y="337395"/>
                  </a:cubicBezTo>
                  <a:cubicBezTo>
                    <a:pt x="2047121" y="364594"/>
                    <a:pt x="2058131" y="394384"/>
                    <a:pt x="2052950" y="422230"/>
                  </a:cubicBezTo>
                  <a:cubicBezTo>
                    <a:pt x="1979124" y="444248"/>
                    <a:pt x="1904651" y="465619"/>
                    <a:pt x="1830826" y="488932"/>
                  </a:cubicBezTo>
                  <a:cubicBezTo>
                    <a:pt x="1808160" y="496056"/>
                    <a:pt x="1786789" y="497998"/>
                    <a:pt x="1763476" y="493465"/>
                  </a:cubicBezTo>
                  <a:cubicBezTo>
                    <a:pt x="1653385" y="473390"/>
                    <a:pt x="1542000" y="472095"/>
                    <a:pt x="1431261" y="483104"/>
                  </a:cubicBezTo>
                  <a:cubicBezTo>
                    <a:pt x="1372978" y="488932"/>
                    <a:pt x="1314695" y="497351"/>
                    <a:pt x="1260945" y="522607"/>
                  </a:cubicBezTo>
                  <a:cubicBezTo>
                    <a:pt x="1236336" y="533616"/>
                    <a:pt x="1220794" y="549158"/>
                    <a:pt x="1229213" y="578300"/>
                  </a:cubicBezTo>
                  <a:cubicBezTo>
                    <a:pt x="1218851" y="610032"/>
                    <a:pt x="1230508" y="643059"/>
                    <a:pt x="1223384" y="675439"/>
                  </a:cubicBezTo>
                  <a:cubicBezTo>
                    <a:pt x="1154092" y="696162"/>
                    <a:pt x="1084152" y="717532"/>
                    <a:pt x="1014212" y="738255"/>
                  </a:cubicBezTo>
                  <a:cubicBezTo>
                    <a:pt x="1004498" y="740845"/>
                    <a:pt x="995432" y="746026"/>
                    <a:pt x="983128" y="742788"/>
                  </a:cubicBezTo>
                  <a:cubicBezTo>
                    <a:pt x="839362" y="708466"/>
                    <a:pt x="693654" y="709761"/>
                    <a:pt x="548593" y="729189"/>
                  </a:cubicBezTo>
                  <a:cubicBezTo>
                    <a:pt x="504557" y="735017"/>
                    <a:pt x="461168" y="744731"/>
                    <a:pt x="421665" y="766749"/>
                  </a:cubicBezTo>
                  <a:cubicBezTo>
                    <a:pt x="402885" y="777111"/>
                    <a:pt x="389933" y="790710"/>
                    <a:pt x="402885" y="814023"/>
                  </a:cubicBezTo>
                  <a:cubicBezTo>
                    <a:pt x="393171" y="820499"/>
                    <a:pt x="397704" y="830213"/>
                    <a:pt x="397704" y="837984"/>
                  </a:cubicBezTo>
                  <a:cubicBezTo>
                    <a:pt x="397057" y="867126"/>
                    <a:pt x="397057" y="896267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397057" y="925409"/>
                    <a:pt x="397057" y="925409"/>
                    <a:pt x="397057" y="925409"/>
                  </a:cubicBezTo>
                  <a:cubicBezTo>
                    <a:pt x="292147" y="957789"/>
                    <a:pt x="187884" y="990168"/>
                    <a:pt x="82974" y="1021253"/>
                  </a:cubicBezTo>
                  <a:cubicBezTo>
                    <a:pt x="60309" y="1027729"/>
                    <a:pt x="38938" y="1040033"/>
                    <a:pt x="14330" y="1038090"/>
                  </a:cubicBezTo>
                  <a:cubicBezTo>
                    <a:pt x="-8336" y="1033557"/>
                    <a:pt x="2673" y="1052337"/>
                    <a:pt x="2673" y="1058166"/>
                  </a:cubicBezTo>
                  <a:cubicBezTo>
                    <a:pt x="2025" y="1437654"/>
                    <a:pt x="2025" y="1816496"/>
                    <a:pt x="1378" y="2195985"/>
                  </a:cubicBezTo>
                  <a:cubicBezTo>
                    <a:pt x="1378" y="2220593"/>
                    <a:pt x="9149" y="2230955"/>
                    <a:pt x="31167" y="2240021"/>
                  </a:cubicBezTo>
                  <a:cubicBezTo>
                    <a:pt x="345249" y="2366301"/>
                    <a:pt x="659332" y="2493230"/>
                    <a:pt x="973414" y="2620158"/>
                  </a:cubicBezTo>
                  <a:cubicBezTo>
                    <a:pt x="1090628" y="2667432"/>
                    <a:pt x="1207842" y="2714058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25056" y="2760685"/>
                    <a:pt x="1325056" y="2760685"/>
                    <a:pt x="1325056" y="2760685"/>
                  </a:cubicBezTo>
                  <a:cubicBezTo>
                    <a:pt x="1333475" y="2776875"/>
                    <a:pt x="1345779" y="2771047"/>
                    <a:pt x="1358731" y="2767161"/>
                  </a:cubicBezTo>
                  <a:cubicBezTo>
                    <a:pt x="1518686" y="2716649"/>
                    <a:pt x="1679289" y="2666137"/>
                    <a:pt x="1839244" y="2615624"/>
                  </a:cubicBezTo>
                  <a:cubicBezTo>
                    <a:pt x="1850901" y="2620158"/>
                    <a:pt x="1861910" y="2615624"/>
                    <a:pt x="1872919" y="2611739"/>
                  </a:cubicBezTo>
                  <a:cubicBezTo>
                    <a:pt x="2049064" y="2553456"/>
                    <a:pt x="2227152" y="2500353"/>
                    <a:pt x="2403945" y="2442070"/>
                  </a:cubicBezTo>
                  <a:cubicBezTo>
                    <a:pt x="2414954" y="2438184"/>
                    <a:pt x="2426610" y="2436889"/>
                    <a:pt x="2434382" y="2427175"/>
                  </a:cubicBezTo>
                  <a:cubicBezTo>
                    <a:pt x="2595632" y="2372777"/>
                    <a:pt x="2758178" y="2321618"/>
                    <a:pt x="2921371" y="2272401"/>
                  </a:cubicBezTo>
                  <a:cubicBezTo>
                    <a:pt x="2930437" y="2275639"/>
                    <a:pt x="2936913" y="2272401"/>
                    <a:pt x="2942741" y="2265925"/>
                  </a:cubicBezTo>
                  <a:cubicBezTo>
                    <a:pt x="2947274" y="2263982"/>
                    <a:pt x="2952455" y="2261392"/>
                    <a:pt x="2956988" y="2259449"/>
                  </a:cubicBezTo>
                  <a:cubicBezTo>
                    <a:pt x="3145438" y="2199870"/>
                    <a:pt x="3333887" y="2139644"/>
                    <a:pt x="3522336" y="2080066"/>
                  </a:cubicBezTo>
                  <a:cubicBezTo>
                    <a:pt x="3886931" y="1964147"/>
                    <a:pt x="4252173" y="1848228"/>
                    <a:pt x="4617415" y="1733604"/>
                  </a:cubicBezTo>
                  <a:cubicBezTo>
                    <a:pt x="4640728" y="1726481"/>
                    <a:pt x="4648499" y="1716767"/>
                    <a:pt x="4648499" y="1692158"/>
                  </a:cubicBezTo>
                  <a:cubicBezTo>
                    <a:pt x="4645909" y="1571058"/>
                    <a:pt x="4647204" y="1449959"/>
                    <a:pt x="4647204" y="1328211"/>
                  </a:cubicBezTo>
                  <a:close/>
                </a:path>
              </a:pathLst>
            </a:custGeom>
            <a:solidFill>
              <a:schemeClr val="accent2"/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7">
              <a:extLst>
                <a:ext uri="{FF2B5EF4-FFF2-40B4-BE49-F238E27FC236}">
                  <a16:creationId xmlns:a16="http://schemas.microsoft.com/office/drawing/2014/main" id="{EDF2C37C-ECB9-4BC1-911D-EE584C2038E0}"/>
                </a:ext>
              </a:extLst>
            </p:cNvPr>
            <p:cNvSpPr/>
            <p:nvPr/>
          </p:nvSpPr>
          <p:spPr>
            <a:xfrm>
              <a:off x="4362911" y="2451443"/>
              <a:ext cx="2032825" cy="1286008"/>
            </a:xfrm>
            <a:custGeom>
              <a:avLst/>
              <a:gdLst>
                <a:gd name="connsiteX0" fmla="*/ 847600 w 2032825"/>
                <a:gd name="connsiteY0" fmla="*/ 490873 h 1286008"/>
                <a:gd name="connsiteX1" fmla="*/ 847600 w 2032825"/>
                <a:gd name="connsiteY1" fmla="*/ 549229 h 1286008"/>
                <a:gd name="connsiteX2" fmla="*/ 847912 w 2032825"/>
                <a:gd name="connsiteY2" fmla="*/ 578875 h 1286008"/>
                <a:gd name="connsiteX3" fmla="*/ 817642 w 2032825"/>
                <a:gd name="connsiteY3" fmla="*/ 624436 h 1286008"/>
                <a:gd name="connsiteX4" fmla="*/ 711853 w 2032825"/>
                <a:gd name="connsiteY4" fmla="*/ 648152 h 1286008"/>
                <a:gd name="connsiteX5" fmla="*/ 588276 w 2032825"/>
                <a:gd name="connsiteY5" fmla="*/ 639727 h 1286008"/>
                <a:gd name="connsiteX6" fmla="*/ 529920 w 2032825"/>
                <a:gd name="connsiteY6" fmla="*/ 616634 h 1286008"/>
                <a:gd name="connsiteX7" fmla="*/ 522431 w 2032825"/>
                <a:gd name="connsiteY7" fmla="*/ 602904 h 1286008"/>
                <a:gd name="connsiteX8" fmla="*/ 522431 w 2032825"/>
                <a:gd name="connsiteY8" fmla="*/ 493994 h 1286008"/>
                <a:gd name="connsiteX9" fmla="*/ 847600 w 2032825"/>
                <a:gd name="connsiteY9" fmla="*/ 490873 h 1286008"/>
                <a:gd name="connsiteX10" fmla="*/ 6906 w 2032825"/>
                <a:gd name="connsiteY10" fmla="*/ 455922 h 1286008"/>
                <a:gd name="connsiteX11" fmla="*/ 10962 w 2032825"/>
                <a:gd name="connsiteY11" fmla="*/ 463724 h 1286008"/>
                <a:gd name="connsiteX12" fmla="*/ 157319 w 2032825"/>
                <a:gd name="connsiteY12" fmla="*/ 523639 h 1286008"/>
                <a:gd name="connsiteX13" fmla="*/ 497779 w 2032825"/>
                <a:gd name="connsiteY13" fmla="*/ 663444 h 1286008"/>
                <a:gd name="connsiteX14" fmla="*/ 628845 w 2032825"/>
                <a:gd name="connsiteY14" fmla="*/ 716806 h 1286008"/>
                <a:gd name="connsiteX15" fmla="*/ 641640 w 2032825"/>
                <a:gd name="connsiteY15" fmla="*/ 734281 h 1286008"/>
                <a:gd name="connsiteX16" fmla="*/ 641328 w 2032825"/>
                <a:gd name="connsiteY16" fmla="*/ 1272589 h 1286008"/>
                <a:gd name="connsiteX17" fmla="*/ 638519 w 2032825"/>
                <a:gd name="connsiteY17" fmla="*/ 1286008 h 1286008"/>
                <a:gd name="connsiteX18" fmla="*/ 469070 w 2032825"/>
                <a:gd name="connsiteY18" fmla="*/ 1218290 h 1286008"/>
                <a:gd name="connsiteX19" fmla="*/ 15019 w 2032825"/>
                <a:gd name="connsiteY19" fmla="*/ 1035110 h 1286008"/>
                <a:gd name="connsiteX20" fmla="*/ 664 w 2032825"/>
                <a:gd name="connsiteY20" fmla="*/ 1013889 h 1286008"/>
                <a:gd name="connsiteX21" fmla="*/ 1288 w 2032825"/>
                <a:gd name="connsiteY21" fmla="*/ 465284 h 1286008"/>
                <a:gd name="connsiteX22" fmla="*/ 6906 w 2032825"/>
                <a:gd name="connsiteY22" fmla="*/ 455922 h 1286008"/>
                <a:gd name="connsiteX23" fmla="*/ 1253281 w 2032825"/>
                <a:gd name="connsiteY23" fmla="*/ 374786 h 1286008"/>
                <a:gd name="connsiteX24" fmla="*/ 1253281 w 2032825"/>
                <a:gd name="connsiteY24" fmla="*/ 481511 h 1286008"/>
                <a:gd name="connsiteX25" fmla="*/ 1242983 w 2032825"/>
                <a:gd name="connsiteY25" fmla="*/ 495242 h 1286008"/>
                <a:gd name="connsiteX26" fmla="*/ 1157790 w 2032825"/>
                <a:gd name="connsiteY26" fmla="*/ 525512 h 1286008"/>
                <a:gd name="connsiteX27" fmla="*/ 990837 w 2032825"/>
                <a:gd name="connsiteY27" fmla="*/ 520519 h 1286008"/>
                <a:gd name="connsiteX28" fmla="*/ 934354 w 2032825"/>
                <a:gd name="connsiteY28" fmla="*/ 496490 h 1286008"/>
                <a:gd name="connsiteX29" fmla="*/ 927800 w 2032825"/>
                <a:gd name="connsiteY29" fmla="*/ 483696 h 1286008"/>
                <a:gd name="connsiteX30" fmla="*/ 927800 w 2032825"/>
                <a:gd name="connsiteY30" fmla="*/ 385708 h 1286008"/>
                <a:gd name="connsiteX31" fmla="*/ 935602 w 2032825"/>
                <a:gd name="connsiteY31" fmla="*/ 378531 h 1286008"/>
                <a:gd name="connsiteX32" fmla="*/ 1014866 w 2032825"/>
                <a:gd name="connsiteY32" fmla="*/ 401623 h 1286008"/>
                <a:gd name="connsiteX33" fmla="*/ 1094129 w 2032825"/>
                <a:gd name="connsiteY33" fmla="*/ 406616 h 1286008"/>
                <a:gd name="connsiteX34" fmla="*/ 1230500 w 2032825"/>
                <a:gd name="connsiteY34" fmla="*/ 386956 h 1286008"/>
                <a:gd name="connsiteX35" fmla="*/ 1253281 w 2032825"/>
                <a:gd name="connsiteY35" fmla="*/ 374786 h 1286008"/>
                <a:gd name="connsiteX36" fmla="*/ 517439 w 2032825"/>
                <a:gd name="connsiteY36" fmla="*/ 344828 h 1286008"/>
                <a:gd name="connsiteX37" fmla="*/ 517439 w 2032825"/>
                <a:gd name="connsiteY37" fmla="*/ 420035 h 1286008"/>
                <a:gd name="connsiteX38" fmla="*/ 517439 w 2032825"/>
                <a:gd name="connsiteY38" fmla="*/ 434077 h 1286008"/>
                <a:gd name="connsiteX39" fmla="*/ 489041 w 2032825"/>
                <a:gd name="connsiteY39" fmla="*/ 477767 h 1286008"/>
                <a:gd name="connsiteX40" fmla="*/ 377011 w 2032825"/>
                <a:gd name="connsiteY40" fmla="*/ 502420 h 1286008"/>
                <a:gd name="connsiteX41" fmla="*/ 242201 w 2032825"/>
                <a:gd name="connsiteY41" fmla="*/ 489937 h 1286008"/>
                <a:gd name="connsiteX42" fmla="*/ 234711 w 2032825"/>
                <a:gd name="connsiteY42" fmla="*/ 487753 h 1286008"/>
                <a:gd name="connsiteX43" fmla="*/ 191646 w 2032825"/>
                <a:gd name="connsiteY43" fmla="*/ 425964 h 1286008"/>
                <a:gd name="connsiteX44" fmla="*/ 191334 w 2032825"/>
                <a:gd name="connsiteY44" fmla="*/ 401623 h 1286008"/>
                <a:gd name="connsiteX45" fmla="*/ 191646 w 2032825"/>
                <a:gd name="connsiteY45" fmla="*/ 359495 h 1286008"/>
                <a:gd name="connsiteX46" fmla="*/ 194455 w 2032825"/>
                <a:gd name="connsiteY46" fmla="*/ 347636 h 1286008"/>
                <a:gd name="connsiteX47" fmla="*/ 271222 w 2032825"/>
                <a:gd name="connsiteY47" fmla="*/ 373226 h 1286008"/>
                <a:gd name="connsiteX48" fmla="*/ 378884 w 2032825"/>
                <a:gd name="connsiteY48" fmla="*/ 378531 h 1286008"/>
                <a:gd name="connsiteX49" fmla="*/ 482488 w 2032825"/>
                <a:gd name="connsiteY49" fmla="*/ 363240 h 1286008"/>
                <a:gd name="connsiteX50" fmla="*/ 517439 w 2032825"/>
                <a:gd name="connsiteY50" fmla="*/ 344828 h 1286008"/>
                <a:gd name="connsiteX51" fmla="*/ 1650536 w 2032825"/>
                <a:gd name="connsiteY51" fmla="*/ 252458 h 1286008"/>
                <a:gd name="connsiteX52" fmla="*/ 1650536 w 2032825"/>
                <a:gd name="connsiteY52" fmla="*/ 356999 h 1286008"/>
                <a:gd name="connsiteX53" fmla="*/ 1634932 w 2032825"/>
                <a:gd name="connsiteY53" fmla="*/ 378844 h 1286008"/>
                <a:gd name="connsiteX54" fmla="*/ 1554421 w 2032825"/>
                <a:gd name="connsiteY54" fmla="*/ 406929 h 1286008"/>
                <a:gd name="connsiteX55" fmla="*/ 1458305 w 2032825"/>
                <a:gd name="connsiteY55" fmla="*/ 412234 h 1286008"/>
                <a:gd name="connsiteX56" fmla="*/ 1342842 w 2032825"/>
                <a:gd name="connsiteY56" fmla="*/ 386333 h 1286008"/>
                <a:gd name="connsiteX57" fmla="*/ 1324743 w 2032825"/>
                <a:gd name="connsiteY57" fmla="*/ 357624 h 1286008"/>
                <a:gd name="connsiteX58" fmla="*/ 1325055 w 2032825"/>
                <a:gd name="connsiteY58" fmla="*/ 267437 h 1286008"/>
                <a:gd name="connsiteX59" fmla="*/ 1334729 w 2032825"/>
                <a:gd name="connsiteY59" fmla="*/ 261820 h 1286008"/>
                <a:gd name="connsiteX60" fmla="*/ 1408375 w 2032825"/>
                <a:gd name="connsiteY60" fmla="*/ 282728 h 1286008"/>
                <a:gd name="connsiteX61" fmla="*/ 1505739 w 2032825"/>
                <a:gd name="connsiteY61" fmla="*/ 288033 h 1286008"/>
                <a:gd name="connsiteX62" fmla="*/ 1628067 w 2032825"/>
                <a:gd name="connsiteY62" fmla="*/ 268061 h 1286008"/>
                <a:gd name="connsiteX63" fmla="*/ 1650536 w 2032825"/>
                <a:gd name="connsiteY63" fmla="*/ 252458 h 1286008"/>
                <a:gd name="connsiteX64" fmla="*/ 917190 w 2032825"/>
                <a:gd name="connsiteY64" fmla="*/ 228429 h 1286008"/>
                <a:gd name="connsiteX65" fmla="*/ 916566 w 2032825"/>
                <a:gd name="connsiteY65" fmla="*/ 337651 h 1286008"/>
                <a:gd name="connsiteX66" fmla="*/ 889417 w 2032825"/>
                <a:gd name="connsiteY66" fmla="*/ 362616 h 1286008"/>
                <a:gd name="connsiteX67" fmla="*/ 787997 w 2032825"/>
                <a:gd name="connsiteY67" fmla="*/ 387269 h 1286008"/>
                <a:gd name="connsiteX68" fmla="*/ 702180 w 2032825"/>
                <a:gd name="connsiteY68" fmla="*/ 386645 h 1286008"/>
                <a:gd name="connsiteX69" fmla="*/ 601695 w 2032825"/>
                <a:gd name="connsiteY69" fmla="*/ 357935 h 1286008"/>
                <a:gd name="connsiteX70" fmla="*/ 589525 w 2032825"/>
                <a:gd name="connsiteY70" fmla="*/ 336403 h 1286008"/>
                <a:gd name="connsiteX71" fmla="*/ 589837 w 2032825"/>
                <a:gd name="connsiteY71" fmla="*/ 280855 h 1286008"/>
                <a:gd name="connsiteX72" fmla="*/ 592646 w 2032825"/>
                <a:gd name="connsiteY72" fmla="*/ 234046 h 1286008"/>
                <a:gd name="connsiteX73" fmla="*/ 717782 w 2032825"/>
                <a:gd name="connsiteY73" fmla="*/ 262444 h 1286008"/>
                <a:gd name="connsiteX74" fmla="*/ 797670 w 2032825"/>
                <a:gd name="connsiteY74" fmla="*/ 262444 h 1286008"/>
                <a:gd name="connsiteX75" fmla="*/ 890665 w 2032825"/>
                <a:gd name="connsiteY75" fmla="*/ 245904 h 1286008"/>
                <a:gd name="connsiteX76" fmla="*/ 917190 w 2032825"/>
                <a:gd name="connsiteY76" fmla="*/ 228429 h 1286008"/>
                <a:gd name="connsiteX77" fmla="*/ 2032187 w 2032825"/>
                <a:gd name="connsiteY77" fmla="*/ 138243 h 1286008"/>
                <a:gd name="connsiteX78" fmla="*/ 2032811 w 2032825"/>
                <a:gd name="connsiteY78" fmla="*/ 164456 h 1286008"/>
                <a:gd name="connsiteX79" fmla="*/ 2032811 w 2032825"/>
                <a:gd name="connsiteY79" fmla="*/ 237791 h 1286008"/>
                <a:gd name="connsiteX80" fmla="*/ 2019080 w 2032825"/>
                <a:gd name="connsiteY80" fmla="*/ 263068 h 1286008"/>
                <a:gd name="connsiteX81" fmla="*/ 1927334 w 2032825"/>
                <a:gd name="connsiteY81" fmla="*/ 293338 h 1286008"/>
                <a:gd name="connsiteX82" fmla="*/ 1858368 w 2032825"/>
                <a:gd name="connsiteY82" fmla="*/ 298332 h 1286008"/>
                <a:gd name="connsiteX83" fmla="*/ 1741345 w 2032825"/>
                <a:gd name="connsiteY83" fmla="*/ 278360 h 1286008"/>
                <a:gd name="connsiteX84" fmla="*/ 1734168 w 2032825"/>
                <a:gd name="connsiteY84" fmla="*/ 275551 h 1286008"/>
                <a:gd name="connsiteX85" fmla="*/ 1706707 w 2032825"/>
                <a:gd name="connsiteY85" fmla="*/ 234358 h 1286008"/>
                <a:gd name="connsiteX86" fmla="*/ 1707331 w 2032825"/>
                <a:gd name="connsiteY86" fmla="*/ 140427 h 1286008"/>
                <a:gd name="connsiteX87" fmla="*/ 1778481 w 2032825"/>
                <a:gd name="connsiteY87" fmla="*/ 165704 h 1286008"/>
                <a:gd name="connsiteX88" fmla="*/ 1923277 w 2032825"/>
                <a:gd name="connsiteY88" fmla="*/ 169761 h 1286008"/>
                <a:gd name="connsiteX89" fmla="*/ 1992867 w 2032825"/>
                <a:gd name="connsiteY89" fmla="*/ 158527 h 1286008"/>
                <a:gd name="connsiteX90" fmla="*/ 2032187 w 2032825"/>
                <a:gd name="connsiteY90" fmla="*/ 138243 h 1286008"/>
                <a:gd name="connsiteX91" fmla="*/ 1312884 w 2032825"/>
                <a:gd name="connsiteY91" fmla="*/ 117335 h 1286008"/>
                <a:gd name="connsiteX92" fmla="*/ 1315068 w 2032825"/>
                <a:gd name="connsiteY92" fmla="*/ 126697 h 1286008"/>
                <a:gd name="connsiteX93" fmla="*/ 1315380 w 2032825"/>
                <a:gd name="connsiteY93" fmla="*/ 214386 h 1286008"/>
                <a:gd name="connsiteX94" fmla="*/ 1301649 w 2032825"/>
                <a:gd name="connsiteY94" fmla="*/ 239975 h 1286008"/>
                <a:gd name="connsiteX95" fmla="*/ 1222386 w 2032825"/>
                <a:gd name="connsiteY95" fmla="*/ 268061 h 1286008"/>
                <a:gd name="connsiteX96" fmla="*/ 1114725 w 2032825"/>
                <a:gd name="connsiteY96" fmla="*/ 272742 h 1286008"/>
                <a:gd name="connsiteX97" fmla="*/ 1001446 w 2032825"/>
                <a:gd name="connsiteY97" fmla="*/ 243096 h 1286008"/>
                <a:gd name="connsiteX98" fmla="*/ 989588 w 2032825"/>
                <a:gd name="connsiteY98" fmla="*/ 220940 h 1286008"/>
                <a:gd name="connsiteX99" fmla="*/ 989588 w 2032825"/>
                <a:gd name="connsiteY99" fmla="*/ 159151 h 1286008"/>
                <a:gd name="connsiteX100" fmla="*/ 992708 w 2032825"/>
                <a:gd name="connsiteY100" fmla="*/ 118271 h 1286008"/>
                <a:gd name="connsiteX101" fmla="*/ 1068539 w 2032825"/>
                <a:gd name="connsiteY101" fmla="*/ 143548 h 1286008"/>
                <a:gd name="connsiteX102" fmla="*/ 1181506 w 2032825"/>
                <a:gd name="connsiteY102" fmla="*/ 148853 h 1286008"/>
                <a:gd name="connsiteX103" fmla="*/ 1295720 w 2032825"/>
                <a:gd name="connsiteY103" fmla="*/ 128569 h 1286008"/>
                <a:gd name="connsiteX104" fmla="*/ 1312884 w 2032825"/>
                <a:gd name="connsiteY104" fmla="*/ 117335 h 1286008"/>
                <a:gd name="connsiteX105" fmla="*/ 1714197 w 2032825"/>
                <a:gd name="connsiteY105" fmla="*/ 0 h 1286008"/>
                <a:gd name="connsiteX106" fmla="*/ 1715445 w 2032825"/>
                <a:gd name="connsiteY106" fmla="*/ 29958 h 1286008"/>
                <a:gd name="connsiteX107" fmla="*/ 1715445 w 2032825"/>
                <a:gd name="connsiteY107" fmla="*/ 97052 h 1286008"/>
                <a:gd name="connsiteX108" fmla="*/ 1700154 w 2032825"/>
                <a:gd name="connsiteY108" fmla="*/ 125762 h 1286008"/>
                <a:gd name="connsiteX109" fmla="*/ 1615585 w 2032825"/>
                <a:gd name="connsiteY109" fmla="*/ 154160 h 1286008"/>
                <a:gd name="connsiteX110" fmla="*/ 1437710 w 2032825"/>
                <a:gd name="connsiteY110" fmla="*/ 144485 h 1286008"/>
                <a:gd name="connsiteX111" fmla="*/ 1430220 w 2032825"/>
                <a:gd name="connsiteY111" fmla="*/ 142301 h 1286008"/>
                <a:gd name="connsiteX112" fmla="*/ 1389652 w 2032825"/>
                <a:gd name="connsiteY112" fmla="*/ 83633 h 1286008"/>
                <a:gd name="connsiteX113" fmla="*/ 1389028 w 2032825"/>
                <a:gd name="connsiteY113" fmla="*/ 37135 h 1286008"/>
                <a:gd name="connsiteX114" fmla="*/ 1391525 w 2032825"/>
                <a:gd name="connsiteY114" fmla="*/ 4057 h 1286008"/>
                <a:gd name="connsiteX115" fmla="*/ 1521342 w 2032825"/>
                <a:gd name="connsiteY115" fmla="*/ 33079 h 1286008"/>
                <a:gd name="connsiteX116" fmla="*/ 1655217 w 2032825"/>
                <a:gd name="connsiteY116" fmla="*/ 25277 h 1286008"/>
                <a:gd name="connsiteX117" fmla="*/ 1714197 w 2032825"/>
                <a:gd name="connsiteY117" fmla="*/ 0 h 128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2032825" h="1286008">
                  <a:moveTo>
                    <a:pt x="847600" y="490873"/>
                  </a:moveTo>
                  <a:cubicBezTo>
                    <a:pt x="847600" y="511157"/>
                    <a:pt x="847600" y="530193"/>
                    <a:pt x="847600" y="549229"/>
                  </a:cubicBezTo>
                  <a:cubicBezTo>
                    <a:pt x="847600" y="559215"/>
                    <a:pt x="846351" y="569201"/>
                    <a:pt x="847912" y="578875"/>
                  </a:cubicBezTo>
                  <a:cubicBezTo>
                    <a:pt x="852281" y="604152"/>
                    <a:pt x="837301" y="615386"/>
                    <a:pt x="817642" y="624436"/>
                  </a:cubicBezTo>
                  <a:cubicBezTo>
                    <a:pt x="783939" y="639415"/>
                    <a:pt x="748364" y="644408"/>
                    <a:pt x="711853" y="648152"/>
                  </a:cubicBezTo>
                  <a:cubicBezTo>
                    <a:pt x="670036" y="652209"/>
                    <a:pt x="628844" y="647841"/>
                    <a:pt x="588276" y="639727"/>
                  </a:cubicBezTo>
                  <a:cubicBezTo>
                    <a:pt x="567680" y="635358"/>
                    <a:pt x="547708" y="628805"/>
                    <a:pt x="529920" y="616634"/>
                  </a:cubicBezTo>
                  <a:cubicBezTo>
                    <a:pt x="524928" y="613202"/>
                    <a:pt x="522431" y="609145"/>
                    <a:pt x="522431" y="602904"/>
                  </a:cubicBezTo>
                  <a:cubicBezTo>
                    <a:pt x="522743" y="566704"/>
                    <a:pt x="522431" y="531129"/>
                    <a:pt x="522431" y="493994"/>
                  </a:cubicBezTo>
                  <a:cubicBezTo>
                    <a:pt x="610433" y="535810"/>
                    <a:pt x="788932" y="534250"/>
                    <a:pt x="847600" y="490873"/>
                  </a:cubicBezTo>
                  <a:close/>
                  <a:moveTo>
                    <a:pt x="6906" y="455922"/>
                  </a:moveTo>
                  <a:cubicBezTo>
                    <a:pt x="2536" y="461227"/>
                    <a:pt x="7530" y="462475"/>
                    <a:pt x="10962" y="463724"/>
                  </a:cubicBezTo>
                  <a:cubicBezTo>
                    <a:pt x="59644" y="483695"/>
                    <a:pt x="108638" y="503667"/>
                    <a:pt x="157319" y="523639"/>
                  </a:cubicBezTo>
                  <a:cubicBezTo>
                    <a:pt x="270910" y="570137"/>
                    <a:pt x="384189" y="616946"/>
                    <a:pt x="497779" y="663444"/>
                  </a:cubicBezTo>
                  <a:cubicBezTo>
                    <a:pt x="541468" y="681231"/>
                    <a:pt x="584844" y="699331"/>
                    <a:pt x="628845" y="716806"/>
                  </a:cubicBezTo>
                  <a:cubicBezTo>
                    <a:pt x="637583" y="720238"/>
                    <a:pt x="641640" y="724295"/>
                    <a:pt x="641640" y="734281"/>
                  </a:cubicBezTo>
                  <a:cubicBezTo>
                    <a:pt x="641328" y="913717"/>
                    <a:pt x="641328" y="1093153"/>
                    <a:pt x="641328" y="1272589"/>
                  </a:cubicBezTo>
                  <a:cubicBezTo>
                    <a:pt x="641328" y="1277270"/>
                    <a:pt x="642888" y="1282263"/>
                    <a:pt x="638519" y="1286008"/>
                  </a:cubicBezTo>
                  <a:cubicBezTo>
                    <a:pt x="582036" y="1263539"/>
                    <a:pt x="525553" y="1241071"/>
                    <a:pt x="469070" y="1218290"/>
                  </a:cubicBezTo>
                  <a:cubicBezTo>
                    <a:pt x="317720" y="1157126"/>
                    <a:pt x="166369" y="1095961"/>
                    <a:pt x="15019" y="1035110"/>
                  </a:cubicBezTo>
                  <a:cubicBezTo>
                    <a:pt x="4409" y="1030741"/>
                    <a:pt x="664" y="1026060"/>
                    <a:pt x="664" y="1013889"/>
                  </a:cubicBezTo>
                  <a:cubicBezTo>
                    <a:pt x="1288" y="831021"/>
                    <a:pt x="976" y="648152"/>
                    <a:pt x="1288" y="465284"/>
                  </a:cubicBezTo>
                  <a:cubicBezTo>
                    <a:pt x="1288" y="462475"/>
                    <a:pt x="-4017" y="453425"/>
                    <a:pt x="6906" y="455922"/>
                  </a:cubicBezTo>
                  <a:close/>
                  <a:moveTo>
                    <a:pt x="1253281" y="374786"/>
                  </a:moveTo>
                  <a:cubicBezTo>
                    <a:pt x="1253281" y="411297"/>
                    <a:pt x="1253281" y="446248"/>
                    <a:pt x="1253281" y="481511"/>
                  </a:cubicBezTo>
                  <a:cubicBezTo>
                    <a:pt x="1253281" y="488689"/>
                    <a:pt x="1247976" y="491809"/>
                    <a:pt x="1242983" y="495242"/>
                  </a:cubicBezTo>
                  <a:cubicBezTo>
                    <a:pt x="1217394" y="513342"/>
                    <a:pt x="1187748" y="520519"/>
                    <a:pt x="1157790" y="525512"/>
                  </a:cubicBezTo>
                  <a:cubicBezTo>
                    <a:pt x="1101931" y="535186"/>
                    <a:pt x="1046072" y="533314"/>
                    <a:pt x="990837" y="520519"/>
                  </a:cubicBezTo>
                  <a:cubicBezTo>
                    <a:pt x="971177" y="515838"/>
                    <a:pt x="950893" y="510221"/>
                    <a:pt x="934354" y="496490"/>
                  </a:cubicBezTo>
                  <a:cubicBezTo>
                    <a:pt x="929985" y="492746"/>
                    <a:pt x="927488" y="489625"/>
                    <a:pt x="927800" y="483696"/>
                  </a:cubicBezTo>
                  <a:cubicBezTo>
                    <a:pt x="928112" y="450929"/>
                    <a:pt x="927800" y="418475"/>
                    <a:pt x="927800" y="385708"/>
                  </a:cubicBezTo>
                  <a:cubicBezTo>
                    <a:pt x="927800" y="380715"/>
                    <a:pt x="927176" y="372913"/>
                    <a:pt x="935602" y="378531"/>
                  </a:cubicBezTo>
                  <a:cubicBezTo>
                    <a:pt x="959631" y="394446"/>
                    <a:pt x="987716" y="397879"/>
                    <a:pt x="1014866" y="401623"/>
                  </a:cubicBezTo>
                  <a:cubicBezTo>
                    <a:pt x="1041079" y="405056"/>
                    <a:pt x="1067916" y="407865"/>
                    <a:pt x="1094129" y="406616"/>
                  </a:cubicBezTo>
                  <a:cubicBezTo>
                    <a:pt x="1140002" y="404744"/>
                    <a:pt x="1186499" y="403808"/>
                    <a:pt x="1230500" y="386956"/>
                  </a:cubicBezTo>
                  <a:cubicBezTo>
                    <a:pt x="1238302" y="384148"/>
                    <a:pt x="1245167" y="379467"/>
                    <a:pt x="1253281" y="374786"/>
                  </a:cubicBezTo>
                  <a:close/>
                  <a:moveTo>
                    <a:pt x="517439" y="344828"/>
                  </a:moveTo>
                  <a:cubicBezTo>
                    <a:pt x="517439" y="371353"/>
                    <a:pt x="517439" y="395694"/>
                    <a:pt x="517439" y="420035"/>
                  </a:cubicBezTo>
                  <a:cubicBezTo>
                    <a:pt x="517439" y="424716"/>
                    <a:pt x="516503" y="429709"/>
                    <a:pt x="517439" y="434077"/>
                  </a:cubicBezTo>
                  <a:cubicBezTo>
                    <a:pt x="522744" y="458419"/>
                    <a:pt x="507765" y="469341"/>
                    <a:pt x="489041" y="477767"/>
                  </a:cubicBezTo>
                  <a:cubicBezTo>
                    <a:pt x="453466" y="493994"/>
                    <a:pt x="415707" y="501172"/>
                    <a:pt x="377011" y="502420"/>
                  </a:cubicBezTo>
                  <a:cubicBezTo>
                    <a:pt x="331450" y="503980"/>
                    <a:pt x="286201" y="503356"/>
                    <a:pt x="242201" y="489937"/>
                  </a:cubicBezTo>
                  <a:cubicBezTo>
                    <a:pt x="239704" y="489313"/>
                    <a:pt x="237207" y="488689"/>
                    <a:pt x="234711" y="487753"/>
                  </a:cubicBezTo>
                  <a:cubicBezTo>
                    <a:pt x="191646" y="471525"/>
                    <a:pt x="191958" y="471525"/>
                    <a:pt x="191646" y="425964"/>
                  </a:cubicBezTo>
                  <a:cubicBezTo>
                    <a:pt x="191646" y="417851"/>
                    <a:pt x="191334" y="409737"/>
                    <a:pt x="191334" y="401623"/>
                  </a:cubicBezTo>
                  <a:cubicBezTo>
                    <a:pt x="191334" y="387580"/>
                    <a:pt x="191334" y="373538"/>
                    <a:pt x="191646" y="359495"/>
                  </a:cubicBezTo>
                  <a:cubicBezTo>
                    <a:pt x="191958" y="355438"/>
                    <a:pt x="189774" y="350757"/>
                    <a:pt x="194455" y="347636"/>
                  </a:cubicBezTo>
                  <a:cubicBezTo>
                    <a:pt x="216923" y="365424"/>
                    <a:pt x="244385" y="369481"/>
                    <a:pt x="271222" y="373226"/>
                  </a:cubicBezTo>
                  <a:cubicBezTo>
                    <a:pt x="306797" y="378218"/>
                    <a:pt x="342996" y="380715"/>
                    <a:pt x="378884" y="378531"/>
                  </a:cubicBezTo>
                  <a:cubicBezTo>
                    <a:pt x="413834" y="376346"/>
                    <a:pt x="448786" y="374474"/>
                    <a:pt x="482488" y="363240"/>
                  </a:cubicBezTo>
                  <a:cubicBezTo>
                    <a:pt x="494346" y="359495"/>
                    <a:pt x="505893" y="355126"/>
                    <a:pt x="517439" y="344828"/>
                  </a:cubicBezTo>
                  <a:close/>
                  <a:moveTo>
                    <a:pt x="1650536" y="252458"/>
                  </a:moveTo>
                  <a:cubicBezTo>
                    <a:pt x="1650536" y="288969"/>
                    <a:pt x="1650223" y="322984"/>
                    <a:pt x="1650536" y="356999"/>
                  </a:cubicBezTo>
                  <a:cubicBezTo>
                    <a:pt x="1650536" y="368545"/>
                    <a:pt x="1642422" y="373539"/>
                    <a:pt x="1634932" y="378844"/>
                  </a:cubicBezTo>
                  <a:cubicBezTo>
                    <a:pt x="1610904" y="395695"/>
                    <a:pt x="1582818" y="401937"/>
                    <a:pt x="1554421" y="406929"/>
                  </a:cubicBezTo>
                  <a:cubicBezTo>
                    <a:pt x="1522590" y="412547"/>
                    <a:pt x="1490448" y="413795"/>
                    <a:pt x="1458305" y="412234"/>
                  </a:cubicBezTo>
                  <a:cubicBezTo>
                    <a:pt x="1418361" y="410050"/>
                    <a:pt x="1379354" y="404121"/>
                    <a:pt x="1342842" y="386333"/>
                  </a:cubicBezTo>
                  <a:cubicBezTo>
                    <a:pt x="1330672" y="380404"/>
                    <a:pt x="1324119" y="372914"/>
                    <a:pt x="1324743" y="357624"/>
                  </a:cubicBezTo>
                  <a:cubicBezTo>
                    <a:pt x="1326303" y="327665"/>
                    <a:pt x="1325367" y="297395"/>
                    <a:pt x="1325055" y="267437"/>
                  </a:cubicBezTo>
                  <a:cubicBezTo>
                    <a:pt x="1325055" y="259323"/>
                    <a:pt x="1325679" y="256203"/>
                    <a:pt x="1334729" y="261820"/>
                  </a:cubicBezTo>
                  <a:cubicBezTo>
                    <a:pt x="1357197" y="275551"/>
                    <a:pt x="1382786" y="279295"/>
                    <a:pt x="1408375" y="282728"/>
                  </a:cubicBezTo>
                  <a:cubicBezTo>
                    <a:pt x="1440518" y="287097"/>
                    <a:pt x="1473285" y="290218"/>
                    <a:pt x="1505739" y="288033"/>
                  </a:cubicBezTo>
                  <a:cubicBezTo>
                    <a:pt x="1546931" y="285224"/>
                    <a:pt x="1588435" y="283352"/>
                    <a:pt x="1628067" y="268061"/>
                  </a:cubicBezTo>
                  <a:cubicBezTo>
                    <a:pt x="1636181" y="265252"/>
                    <a:pt x="1642110" y="259323"/>
                    <a:pt x="1650536" y="252458"/>
                  </a:cubicBezTo>
                  <a:close/>
                  <a:moveTo>
                    <a:pt x="917190" y="228429"/>
                  </a:moveTo>
                  <a:cubicBezTo>
                    <a:pt x="917190" y="266813"/>
                    <a:pt x="918439" y="302388"/>
                    <a:pt x="916566" y="337651"/>
                  </a:cubicBezTo>
                  <a:cubicBezTo>
                    <a:pt x="915942" y="351694"/>
                    <a:pt x="900651" y="357311"/>
                    <a:pt x="889417" y="362616"/>
                  </a:cubicBezTo>
                  <a:cubicBezTo>
                    <a:pt x="857274" y="377595"/>
                    <a:pt x="822948" y="383837"/>
                    <a:pt x="787997" y="387269"/>
                  </a:cubicBezTo>
                  <a:cubicBezTo>
                    <a:pt x="759287" y="390078"/>
                    <a:pt x="730577" y="389454"/>
                    <a:pt x="702180" y="386645"/>
                  </a:cubicBezTo>
                  <a:cubicBezTo>
                    <a:pt x="666916" y="383213"/>
                    <a:pt x="632902" y="375723"/>
                    <a:pt x="601695" y="357935"/>
                  </a:cubicBezTo>
                  <a:cubicBezTo>
                    <a:pt x="593270" y="352942"/>
                    <a:pt x="588901" y="347013"/>
                    <a:pt x="589525" y="336403"/>
                  </a:cubicBezTo>
                  <a:cubicBezTo>
                    <a:pt x="590461" y="317991"/>
                    <a:pt x="589837" y="299579"/>
                    <a:pt x="589837" y="280855"/>
                  </a:cubicBezTo>
                  <a:cubicBezTo>
                    <a:pt x="593270" y="265564"/>
                    <a:pt x="587652" y="249337"/>
                    <a:pt x="592646" y="234046"/>
                  </a:cubicBezTo>
                  <a:cubicBezTo>
                    <a:pt x="631341" y="255890"/>
                    <a:pt x="674406" y="260571"/>
                    <a:pt x="717782" y="262444"/>
                  </a:cubicBezTo>
                  <a:cubicBezTo>
                    <a:pt x="744308" y="263380"/>
                    <a:pt x="771145" y="263692"/>
                    <a:pt x="797670" y="262444"/>
                  </a:cubicBezTo>
                  <a:cubicBezTo>
                    <a:pt x="829189" y="260884"/>
                    <a:pt x="860707" y="256203"/>
                    <a:pt x="890665" y="245904"/>
                  </a:cubicBezTo>
                  <a:cubicBezTo>
                    <a:pt x="899715" y="242784"/>
                    <a:pt x="908452" y="238103"/>
                    <a:pt x="917190" y="228429"/>
                  </a:cubicBezTo>
                  <a:close/>
                  <a:moveTo>
                    <a:pt x="2032187" y="138243"/>
                  </a:moveTo>
                  <a:cubicBezTo>
                    <a:pt x="2032499" y="147293"/>
                    <a:pt x="2032811" y="156031"/>
                    <a:pt x="2032811" y="164456"/>
                  </a:cubicBezTo>
                  <a:cubicBezTo>
                    <a:pt x="2032811" y="188797"/>
                    <a:pt x="2031875" y="213450"/>
                    <a:pt x="2032811" y="237791"/>
                  </a:cubicBezTo>
                  <a:cubicBezTo>
                    <a:pt x="2033123" y="249649"/>
                    <a:pt x="2028442" y="256827"/>
                    <a:pt x="2019080" y="263068"/>
                  </a:cubicBezTo>
                  <a:cubicBezTo>
                    <a:pt x="1991307" y="281480"/>
                    <a:pt x="1959476" y="288657"/>
                    <a:pt x="1927334" y="293338"/>
                  </a:cubicBezTo>
                  <a:cubicBezTo>
                    <a:pt x="1904554" y="296459"/>
                    <a:pt x="1881461" y="299580"/>
                    <a:pt x="1858368" y="298332"/>
                  </a:cubicBezTo>
                  <a:cubicBezTo>
                    <a:pt x="1818737" y="296147"/>
                    <a:pt x="1778793" y="293338"/>
                    <a:pt x="1741345" y="278360"/>
                  </a:cubicBezTo>
                  <a:cubicBezTo>
                    <a:pt x="1738849" y="277423"/>
                    <a:pt x="1736352" y="276799"/>
                    <a:pt x="1734168" y="275551"/>
                  </a:cubicBezTo>
                  <a:cubicBezTo>
                    <a:pt x="1716068" y="268061"/>
                    <a:pt x="1704522" y="257763"/>
                    <a:pt x="1706707" y="234358"/>
                  </a:cubicBezTo>
                  <a:cubicBezTo>
                    <a:pt x="1709515" y="204401"/>
                    <a:pt x="1707331" y="173818"/>
                    <a:pt x="1707331" y="140427"/>
                  </a:cubicBezTo>
                  <a:cubicBezTo>
                    <a:pt x="1729799" y="157279"/>
                    <a:pt x="1754140" y="162272"/>
                    <a:pt x="1778481" y="165704"/>
                  </a:cubicBezTo>
                  <a:cubicBezTo>
                    <a:pt x="1826538" y="172882"/>
                    <a:pt x="1874596" y="173818"/>
                    <a:pt x="1923277" y="169761"/>
                  </a:cubicBezTo>
                  <a:cubicBezTo>
                    <a:pt x="1946682" y="167889"/>
                    <a:pt x="1970087" y="164456"/>
                    <a:pt x="1992867" y="158527"/>
                  </a:cubicBezTo>
                  <a:cubicBezTo>
                    <a:pt x="2007534" y="154782"/>
                    <a:pt x="2021577" y="149789"/>
                    <a:pt x="2032187" y="138243"/>
                  </a:cubicBezTo>
                  <a:close/>
                  <a:moveTo>
                    <a:pt x="1312884" y="117335"/>
                  </a:moveTo>
                  <a:cubicBezTo>
                    <a:pt x="1316940" y="119831"/>
                    <a:pt x="1315068" y="123576"/>
                    <a:pt x="1315068" y="126697"/>
                  </a:cubicBezTo>
                  <a:cubicBezTo>
                    <a:pt x="1315380" y="156030"/>
                    <a:pt x="1314756" y="185364"/>
                    <a:pt x="1315380" y="214386"/>
                  </a:cubicBezTo>
                  <a:cubicBezTo>
                    <a:pt x="1315692" y="226245"/>
                    <a:pt x="1311011" y="233422"/>
                    <a:pt x="1301649" y="239975"/>
                  </a:cubicBezTo>
                  <a:cubicBezTo>
                    <a:pt x="1277621" y="256202"/>
                    <a:pt x="1250160" y="262444"/>
                    <a:pt x="1222386" y="268061"/>
                  </a:cubicBezTo>
                  <a:cubicBezTo>
                    <a:pt x="1186811" y="274926"/>
                    <a:pt x="1150612" y="274926"/>
                    <a:pt x="1114725" y="272742"/>
                  </a:cubicBezTo>
                  <a:cubicBezTo>
                    <a:pt x="1075405" y="270245"/>
                    <a:pt x="1036397" y="264316"/>
                    <a:pt x="1001446" y="243096"/>
                  </a:cubicBezTo>
                  <a:cubicBezTo>
                    <a:pt x="992708" y="237791"/>
                    <a:pt x="988964" y="231550"/>
                    <a:pt x="989588" y="220940"/>
                  </a:cubicBezTo>
                  <a:cubicBezTo>
                    <a:pt x="990212" y="200343"/>
                    <a:pt x="989588" y="179747"/>
                    <a:pt x="989588" y="159151"/>
                  </a:cubicBezTo>
                  <a:cubicBezTo>
                    <a:pt x="992084" y="145733"/>
                    <a:pt x="986779" y="131378"/>
                    <a:pt x="992708" y="118271"/>
                  </a:cubicBezTo>
                  <a:cubicBezTo>
                    <a:pt x="1015177" y="134810"/>
                    <a:pt x="1042014" y="139804"/>
                    <a:pt x="1068539" y="143548"/>
                  </a:cubicBezTo>
                  <a:cubicBezTo>
                    <a:pt x="1105987" y="149165"/>
                    <a:pt x="1143746" y="151038"/>
                    <a:pt x="1181506" y="148853"/>
                  </a:cubicBezTo>
                  <a:cubicBezTo>
                    <a:pt x="1220202" y="146669"/>
                    <a:pt x="1259209" y="143860"/>
                    <a:pt x="1295720" y="128569"/>
                  </a:cubicBezTo>
                  <a:cubicBezTo>
                    <a:pt x="1302274" y="125761"/>
                    <a:pt x="1307267" y="121704"/>
                    <a:pt x="1312884" y="117335"/>
                  </a:cubicBezTo>
                  <a:close/>
                  <a:moveTo>
                    <a:pt x="1714197" y="0"/>
                  </a:moveTo>
                  <a:cubicBezTo>
                    <a:pt x="1715133" y="9986"/>
                    <a:pt x="1715133" y="19972"/>
                    <a:pt x="1715445" y="29958"/>
                  </a:cubicBezTo>
                  <a:cubicBezTo>
                    <a:pt x="1715445" y="52426"/>
                    <a:pt x="1714197" y="74583"/>
                    <a:pt x="1715445" y="97052"/>
                  </a:cubicBezTo>
                  <a:cubicBezTo>
                    <a:pt x="1716069" y="110782"/>
                    <a:pt x="1710452" y="118896"/>
                    <a:pt x="1700154" y="125762"/>
                  </a:cubicBezTo>
                  <a:cubicBezTo>
                    <a:pt x="1674565" y="142613"/>
                    <a:pt x="1645231" y="149479"/>
                    <a:pt x="1615585" y="154160"/>
                  </a:cubicBezTo>
                  <a:cubicBezTo>
                    <a:pt x="1555669" y="163521"/>
                    <a:pt x="1496378" y="161649"/>
                    <a:pt x="1437710" y="144485"/>
                  </a:cubicBezTo>
                  <a:cubicBezTo>
                    <a:pt x="1435213" y="143861"/>
                    <a:pt x="1432717" y="143237"/>
                    <a:pt x="1430220" y="142301"/>
                  </a:cubicBezTo>
                  <a:cubicBezTo>
                    <a:pt x="1389652" y="127010"/>
                    <a:pt x="1389652" y="127010"/>
                    <a:pt x="1389652" y="83633"/>
                  </a:cubicBezTo>
                  <a:cubicBezTo>
                    <a:pt x="1389652" y="68030"/>
                    <a:pt x="1389340" y="52739"/>
                    <a:pt x="1389028" y="37135"/>
                  </a:cubicBezTo>
                  <a:cubicBezTo>
                    <a:pt x="1391212" y="26213"/>
                    <a:pt x="1387155" y="14667"/>
                    <a:pt x="1391525" y="4057"/>
                  </a:cubicBezTo>
                  <a:cubicBezTo>
                    <a:pt x="1431780" y="27774"/>
                    <a:pt x="1476406" y="31206"/>
                    <a:pt x="1521342" y="33079"/>
                  </a:cubicBezTo>
                  <a:cubicBezTo>
                    <a:pt x="1566279" y="34951"/>
                    <a:pt x="1611216" y="34639"/>
                    <a:pt x="1655217" y="25277"/>
                  </a:cubicBezTo>
                  <a:cubicBezTo>
                    <a:pt x="1676437" y="20908"/>
                    <a:pt x="1698282" y="17164"/>
                    <a:pt x="171419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4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E41FD0C5-3C89-4544-8A8C-97874C479E1B}"/>
              </a:ext>
            </a:extLst>
          </p:cNvPr>
          <p:cNvGrpSpPr/>
          <p:nvPr/>
        </p:nvGrpSpPr>
        <p:grpSpPr>
          <a:xfrm>
            <a:off x="482272" y="4082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E4E80B-EAB4-40C1-9959-932C621CE4C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개발 목표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C0D27-F779-49B1-B492-17F966B59B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B53162E5-AC8A-4D77-AAFF-AB60FB91ABD6}"/>
              </a:ext>
            </a:extLst>
          </p:cNvPr>
          <p:cNvSpPr/>
          <p:nvPr/>
        </p:nvSpPr>
        <p:spPr>
          <a:xfrm>
            <a:off x="626110" y="1086360"/>
            <a:ext cx="678708" cy="99352"/>
          </a:xfrm>
          <a:prstGeom prst="snip2DiagRect">
            <a:avLst/>
          </a:prstGeom>
          <a:solidFill>
            <a:srgbClr val="F98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685B02-122B-4411-B35B-B3CEEF2E8CF8}"/>
              </a:ext>
            </a:extLst>
          </p:cNvPr>
          <p:cNvSpPr txBox="1"/>
          <p:nvPr/>
        </p:nvSpPr>
        <p:spPr>
          <a:xfrm>
            <a:off x="8251383" y="735926"/>
            <a:ext cx="3233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디자인 수정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42A1F06-F176-4D80-A8A8-117809A06626}"/>
              </a:ext>
            </a:extLst>
          </p:cNvPr>
          <p:cNvPicPr/>
          <p:nvPr/>
        </p:nvPicPr>
        <p:blipFill rotWithShape="1">
          <a:blip r:embed="rId2"/>
          <a:srcRect r="96"/>
          <a:stretch/>
        </p:blipFill>
        <p:spPr>
          <a:xfrm>
            <a:off x="841869" y="1637567"/>
            <a:ext cx="3236836" cy="4436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56F315-AA2A-4EEA-BEDA-756F734F20EF}"/>
              </a:ext>
            </a:extLst>
          </p:cNvPr>
          <p:cNvPicPr/>
          <p:nvPr/>
        </p:nvPicPr>
        <p:blipFill rotWithShape="1">
          <a:blip r:embed="rId2"/>
          <a:srcRect r="96"/>
          <a:stretch/>
        </p:blipFill>
        <p:spPr>
          <a:xfrm>
            <a:off x="5028603" y="1637567"/>
            <a:ext cx="3236836" cy="4436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D30EA6-A4EB-4A24-B118-8DCCCF42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67" y="2923492"/>
            <a:ext cx="2783980" cy="2151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A558C7-62CC-4171-9797-31C55E04CDD4}"/>
              </a:ext>
            </a:extLst>
          </p:cNvPr>
          <p:cNvSpPr txBox="1"/>
          <p:nvPr/>
        </p:nvSpPr>
        <p:spPr>
          <a:xfrm>
            <a:off x="5936511" y="2083585"/>
            <a:ext cx="2534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변경 예시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EF89F-7C43-4A8A-8DFB-E6904BC425DD}"/>
              </a:ext>
            </a:extLst>
          </p:cNvPr>
          <p:cNvSpPr txBox="1"/>
          <p:nvPr/>
        </p:nvSpPr>
        <p:spPr>
          <a:xfrm>
            <a:off x="1881824" y="2083585"/>
            <a:ext cx="2534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기존 </a:t>
            </a:r>
            <a:r>
              <a:rPr lang="en-US" altLang="ko-KR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UI</a:t>
            </a:r>
            <a:endParaRPr lang="ko-KR" altLang="en-US" sz="24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6" name="그래픽 5" descr="직선 화살표 단색으로 채워진">
            <a:extLst>
              <a:ext uri="{FF2B5EF4-FFF2-40B4-BE49-F238E27FC236}">
                <a16:creationId xmlns:a16="http://schemas.microsoft.com/office/drawing/2014/main" id="{EF1AB015-3B9A-41D6-AB70-55A2F3487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606622" y="2991268"/>
            <a:ext cx="1770776" cy="17707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22CD1E-E002-4B3F-91EF-732FF765B618}"/>
              </a:ext>
            </a:extLst>
          </p:cNvPr>
          <p:cNvSpPr/>
          <p:nvPr/>
        </p:nvSpPr>
        <p:spPr>
          <a:xfrm>
            <a:off x="8945336" y="2410356"/>
            <a:ext cx="1890105" cy="2909655"/>
          </a:xfrm>
          <a:prstGeom prst="roundRect">
            <a:avLst/>
          </a:prstGeom>
          <a:solidFill>
            <a:srgbClr val="F98F2A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배경 음악</a:t>
            </a:r>
            <a:endParaRPr lang="en-US" altLang="ko-KR" sz="2400" b="1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 b="1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효과음</a:t>
            </a:r>
            <a:endParaRPr lang="en-US" altLang="ko-KR" sz="2400" b="1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400" b="1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UI </a:t>
            </a:r>
            <a:r>
              <a:rPr lang="ko-KR" altLang="en-US" sz="24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개선</a:t>
            </a:r>
          </a:p>
        </p:txBody>
      </p:sp>
      <p:sp>
        <p:nvSpPr>
          <p:cNvPr id="28" name="Block Arc 14">
            <a:extLst>
              <a:ext uri="{FF2B5EF4-FFF2-40B4-BE49-F238E27FC236}">
                <a16:creationId xmlns:a16="http://schemas.microsoft.com/office/drawing/2014/main" id="{7F1EF9E6-D1CB-4660-B082-3E253979760A}"/>
              </a:ext>
            </a:extLst>
          </p:cNvPr>
          <p:cNvSpPr>
            <a:spLocks noChangeAspect="1"/>
          </p:cNvSpPr>
          <p:nvPr/>
        </p:nvSpPr>
        <p:spPr>
          <a:xfrm rot="2700000">
            <a:off x="10421444" y="2107825"/>
            <a:ext cx="287972" cy="836332"/>
          </a:xfrm>
          <a:custGeom>
            <a:avLst/>
            <a:gdLst/>
            <a:ahLst/>
            <a:cxnLst/>
            <a:rect l="l" t="t" r="r" b="b"/>
            <a:pathLst>
              <a:path w="287972" h="836332">
                <a:moveTo>
                  <a:pt x="30729" y="55075"/>
                </a:moveTo>
                <a:cubicBezTo>
                  <a:pt x="42478" y="40106"/>
                  <a:pt x="57261" y="27376"/>
                  <a:pt x="74493" y="17880"/>
                </a:cubicBezTo>
                <a:cubicBezTo>
                  <a:pt x="97470" y="5219"/>
                  <a:pt x="122980" y="-693"/>
                  <a:pt x="148292" y="64"/>
                </a:cubicBezTo>
                <a:cubicBezTo>
                  <a:pt x="173603" y="822"/>
                  <a:pt x="198714" y="8247"/>
                  <a:pt x="220893" y="22259"/>
                </a:cubicBezTo>
                <a:cubicBezTo>
                  <a:pt x="261840" y="48130"/>
                  <a:pt x="286805" y="92672"/>
                  <a:pt x="287621" y="140576"/>
                </a:cubicBezTo>
                <a:lnTo>
                  <a:pt x="287972" y="140576"/>
                </a:lnTo>
                <a:lnTo>
                  <a:pt x="287972" y="752171"/>
                </a:lnTo>
                <a:lnTo>
                  <a:pt x="287091" y="752171"/>
                </a:lnTo>
                <a:cubicBezTo>
                  <a:pt x="287327" y="779980"/>
                  <a:pt x="272899" y="806109"/>
                  <a:pt x="248733" y="821844"/>
                </a:cubicBezTo>
                <a:cubicBezTo>
                  <a:pt x="221789" y="839389"/>
                  <a:pt x="187151" y="841125"/>
                  <a:pt x="158504" y="826368"/>
                </a:cubicBezTo>
                <a:cubicBezTo>
                  <a:pt x="134819" y="814168"/>
                  <a:pt x="118430" y="792350"/>
                  <a:pt x="116163" y="766892"/>
                </a:cubicBezTo>
                <a:lnTo>
                  <a:pt x="111480" y="734732"/>
                </a:lnTo>
                <a:lnTo>
                  <a:pt x="111480" y="300602"/>
                </a:lnTo>
                <a:cubicBezTo>
                  <a:pt x="111480" y="292074"/>
                  <a:pt x="114937" y="284352"/>
                  <a:pt x="120526" y="278763"/>
                </a:cubicBezTo>
                <a:cubicBezTo>
                  <a:pt x="126115" y="273174"/>
                  <a:pt x="133837" y="269717"/>
                  <a:pt x="142365" y="269717"/>
                </a:cubicBezTo>
                <a:cubicBezTo>
                  <a:pt x="159423" y="269717"/>
                  <a:pt x="173251" y="283545"/>
                  <a:pt x="173251" y="300602"/>
                </a:cubicBezTo>
                <a:lnTo>
                  <a:pt x="173251" y="751930"/>
                </a:lnTo>
                <a:cubicBezTo>
                  <a:pt x="173648" y="760601"/>
                  <a:pt x="179233" y="768379"/>
                  <a:pt x="187804" y="772291"/>
                </a:cubicBezTo>
                <a:cubicBezTo>
                  <a:pt x="196159" y="776105"/>
                  <a:pt x="206075" y="775650"/>
                  <a:pt x="213975" y="771093"/>
                </a:cubicBezTo>
                <a:cubicBezTo>
                  <a:pt x="221241" y="766901"/>
                  <a:pt x="225775" y="759840"/>
                  <a:pt x="226208" y="752171"/>
                </a:cubicBezTo>
                <a:lnTo>
                  <a:pt x="226201" y="752171"/>
                </a:lnTo>
                <a:lnTo>
                  <a:pt x="226201" y="148909"/>
                </a:lnTo>
                <a:lnTo>
                  <a:pt x="225816" y="148886"/>
                </a:lnTo>
                <a:cubicBezTo>
                  <a:pt x="227602" y="119067"/>
                  <a:pt x="213026" y="90638"/>
                  <a:pt x="187772" y="74682"/>
                </a:cubicBezTo>
                <a:cubicBezTo>
                  <a:pt x="162518" y="58727"/>
                  <a:pt x="130584" y="57771"/>
                  <a:pt x="104421" y="72189"/>
                </a:cubicBezTo>
                <a:cubicBezTo>
                  <a:pt x="78258" y="86606"/>
                  <a:pt x="62009" y="114114"/>
                  <a:pt x="62009" y="143986"/>
                </a:cubicBezTo>
                <a:lnTo>
                  <a:pt x="61771" y="143986"/>
                </a:lnTo>
                <a:lnTo>
                  <a:pt x="61771" y="393381"/>
                </a:lnTo>
                <a:lnTo>
                  <a:pt x="58623" y="371761"/>
                </a:lnTo>
                <a:lnTo>
                  <a:pt x="0" y="450367"/>
                </a:lnTo>
                <a:lnTo>
                  <a:pt x="0" y="132171"/>
                </a:lnTo>
                <a:lnTo>
                  <a:pt x="999" y="132171"/>
                </a:lnTo>
                <a:cubicBezTo>
                  <a:pt x="2830" y="103721"/>
                  <a:pt x="13525" y="76996"/>
                  <a:pt x="30729" y="550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8536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7B6FF"/>
      </a:accent1>
      <a:accent2>
        <a:srgbClr val="A0E232"/>
      </a:accent2>
      <a:accent3>
        <a:srgbClr val="FD9034"/>
      </a:accent3>
      <a:accent4>
        <a:srgbClr val="FFD434"/>
      </a:accent4>
      <a:accent5>
        <a:srgbClr val="DC00C8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7B6FF"/>
      </a:accent1>
      <a:accent2>
        <a:srgbClr val="7CEC32"/>
      </a:accent2>
      <a:accent3>
        <a:srgbClr val="FD9034"/>
      </a:accent3>
      <a:accent4>
        <a:srgbClr val="FFD434"/>
      </a:accent4>
      <a:accent5>
        <a:srgbClr val="DC00C8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COLOR - 1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7B6FF"/>
      </a:accent1>
      <a:accent2>
        <a:srgbClr val="A0E232"/>
      </a:accent2>
      <a:accent3>
        <a:srgbClr val="FD9034"/>
      </a:accent3>
      <a:accent4>
        <a:srgbClr val="FFD434"/>
      </a:accent4>
      <a:accent5>
        <a:srgbClr val="DC00C8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6948</TotalTime>
  <Words>576</Words>
  <Application>Microsoft Office PowerPoint</Application>
  <PresentationFormat>와이드스크린</PresentationFormat>
  <Paragraphs>211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Agency FB</vt:lpstr>
      <vt:lpstr>Arial</vt:lpstr>
      <vt:lpstr>1훈새마을운동 R</vt:lpstr>
      <vt:lpstr>Wingdings</vt:lpstr>
      <vt:lpstr>Berlin Sans FB Demi</vt:lpstr>
      <vt:lpstr>DX하늘구름</vt:lpstr>
      <vt:lpstr>DX영화자막 Std Medium</vt:lpstr>
      <vt:lpstr>Bradley Hand ITC</vt:lpstr>
      <vt:lpstr>Arial Unicode MS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유림 이</cp:lastModifiedBy>
  <cp:revision>264</cp:revision>
  <dcterms:created xsi:type="dcterms:W3CDTF">2019-01-14T06:35:35Z</dcterms:created>
  <dcterms:modified xsi:type="dcterms:W3CDTF">2021-04-24T16:26:43Z</dcterms:modified>
</cp:coreProperties>
</file>